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2.svg" ContentType="image/svg+xml"/>
  <Override PartName="/ppt/media/image13.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80" r:id="rId4"/>
    <p:sldMasterId id="2147483699" r:id="rId5"/>
    <p:sldMasterId id="2147483718" r:id="rId6"/>
    <p:sldMasterId id="2147483737" r:id="rId7"/>
  </p:sldMasterIdLst>
  <p:sldIdLst>
    <p:sldId id="270" r:id="rId8"/>
    <p:sldId id="289" r:id="rId9"/>
    <p:sldId id="271" r:id="rId10"/>
    <p:sldId id="288"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40" r:id="rId28"/>
    <p:sldId id="441" r:id="rId29"/>
    <p:sldId id="442" r:id="rId30"/>
    <p:sldId id="443" r:id="rId31"/>
    <p:sldId id="444" r:id="rId32"/>
    <p:sldId id="446" r:id="rId33"/>
    <p:sldId id="447" r:id="rId34"/>
    <p:sldId id="448" r:id="rId35"/>
    <p:sldId id="449" r:id="rId36"/>
    <p:sldId id="450" r:id="rId37"/>
    <p:sldId id="451" r:id="rId38"/>
    <p:sldId id="452" r:id="rId39"/>
    <p:sldId id="453" r:id="rId40"/>
    <p:sldId id="454" r:id="rId41"/>
    <p:sldId id="455" r:id="rId42"/>
    <p:sldId id="456" r:id="rId43"/>
    <p:sldId id="457" r:id="rId44"/>
    <p:sldId id="458" r:id="rId45"/>
    <p:sldId id="459" r:id="rId46"/>
    <p:sldId id="460" r:id="rId47"/>
    <p:sldId id="461" r:id="rId48"/>
    <p:sldId id="463" r:id="rId49"/>
    <p:sldId id="464" r:id="rId50"/>
    <p:sldId id="465" r:id="rId51"/>
    <p:sldId id="466" r:id="rId52"/>
    <p:sldId id="462"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495" r:id="rId82"/>
    <p:sldId id="496" r:id="rId83"/>
    <p:sldId id="497" r:id="rId84"/>
    <p:sldId id="498" r:id="rId85"/>
    <p:sldId id="499" r:id="rId86"/>
    <p:sldId id="501" r:id="rId87"/>
    <p:sldId id="502" r:id="rId88"/>
    <p:sldId id="503" r:id="rId89"/>
    <p:sldId id="504" r:id="rId90"/>
    <p:sldId id="505" r:id="rId91"/>
    <p:sldId id="506" r:id="rId92"/>
    <p:sldId id="507" r:id="rId93"/>
    <p:sldId id="508" r:id="rId94"/>
    <p:sldId id="509" r:id="rId95"/>
    <p:sldId id="510" r:id="rId96"/>
  </p:sldIdLst>
  <p:sldSz cx="12192000" cy="6858000"/>
  <p:notesSz cx="6858000" cy="9144000"/>
  <p:embeddedFontLst>
    <p:embeddedFont>
      <p:font typeface="微软雅黑" panose="020B0503020204020204" pitchFamily="34" charset="-122"/>
      <p:regular r:id="rId101"/>
    </p:embeddedFont>
    <p:embeddedFont>
      <p:font typeface="黑体" panose="02010609060101010101" charset="-122"/>
      <p:regular r:id="rId102"/>
    </p:embeddedFont>
    <p:embeddedFont>
      <p:font typeface="等线 Light" panose="02010600030101010101" charset="-122"/>
      <p:regular r:id="rId103"/>
    </p:embeddedFont>
    <p:embeddedFont>
      <p:font typeface="等线" panose="02010600030101010101" charset="-122"/>
      <p:regular r:id="rId104"/>
    </p:embeddedFont>
  </p:embeddedFontLst>
  <p:custDataLst>
    <p:tags r:id="rId10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3" d="100"/>
          <a:sy n="123" d="100"/>
        </p:scale>
        <p:origin x="3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Master" Target="slideMasters/slideMaster6.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5" Type="http://schemas.openxmlformats.org/officeDocument/2006/relationships/tags" Target="tags/tag1009.xml"/><Relationship Id="rId104" Type="http://schemas.openxmlformats.org/officeDocument/2006/relationships/font" Target="fonts/font4.fntdata"/><Relationship Id="rId103" Type="http://schemas.openxmlformats.org/officeDocument/2006/relationships/font" Target="fonts/font3.fntdata"/><Relationship Id="rId102" Type="http://schemas.openxmlformats.org/officeDocument/2006/relationships/font" Target="fonts/font2.fntdata"/><Relationship Id="rId101" Type="http://schemas.openxmlformats.org/officeDocument/2006/relationships/font" Target="fonts/font1.fntdata"/><Relationship Id="rId100" Type="http://schemas.openxmlformats.org/officeDocument/2006/relationships/commentAuthors" Target="commentAuthors.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tags" Target="../tags/tag768.xml"/><Relationship Id="rId8" Type="http://schemas.openxmlformats.org/officeDocument/2006/relationships/tags" Target="../tags/tag767.xml"/><Relationship Id="rId7" Type="http://schemas.openxmlformats.org/officeDocument/2006/relationships/tags" Target="../tags/tag766.xml"/><Relationship Id="rId6" Type="http://schemas.openxmlformats.org/officeDocument/2006/relationships/image" Target="../media/image28.png"/><Relationship Id="rId5" Type="http://schemas.openxmlformats.org/officeDocument/2006/relationships/tags" Target="../tags/tag765.xml"/><Relationship Id="rId4" Type="http://schemas.openxmlformats.org/officeDocument/2006/relationships/tags" Target="../tags/tag764.xml"/><Relationship Id="rId3" Type="http://schemas.openxmlformats.org/officeDocument/2006/relationships/image" Target="../media/image25.jpeg"/><Relationship Id="rId2" Type="http://schemas.openxmlformats.org/officeDocument/2006/relationships/tags" Target="../tags/tag763.xml"/><Relationship Id="rId12" Type="http://schemas.openxmlformats.org/officeDocument/2006/relationships/tags" Target="../tags/tag771.xml"/><Relationship Id="rId11" Type="http://schemas.openxmlformats.org/officeDocument/2006/relationships/tags" Target="../tags/tag770.xml"/><Relationship Id="rId10" Type="http://schemas.openxmlformats.org/officeDocument/2006/relationships/tags" Target="../tags/tag769.xml"/><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9" Type="http://schemas.openxmlformats.org/officeDocument/2006/relationships/tags" Target="../tags/tag777.xml"/><Relationship Id="rId8" Type="http://schemas.openxmlformats.org/officeDocument/2006/relationships/tags" Target="../tags/tag776.xml"/><Relationship Id="rId7" Type="http://schemas.openxmlformats.org/officeDocument/2006/relationships/tags" Target="../tags/tag775.xml"/><Relationship Id="rId6" Type="http://schemas.openxmlformats.org/officeDocument/2006/relationships/image" Target="../media/image26.png"/><Relationship Id="rId5" Type="http://schemas.openxmlformats.org/officeDocument/2006/relationships/tags" Target="../tags/tag774.xml"/><Relationship Id="rId4" Type="http://schemas.openxmlformats.org/officeDocument/2006/relationships/tags" Target="../tags/tag773.xml"/><Relationship Id="rId3" Type="http://schemas.openxmlformats.org/officeDocument/2006/relationships/image" Target="../media/image25.jpeg"/><Relationship Id="rId2" Type="http://schemas.openxmlformats.org/officeDocument/2006/relationships/tags" Target="../tags/tag772.xml"/><Relationship Id="rId14" Type="http://schemas.openxmlformats.org/officeDocument/2006/relationships/tags" Target="../tags/tag782.xml"/><Relationship Id="rId13" Type="http://schemas.openxmlformats.org/officeDocument/2006/relationships/tags" Target="../tags/tag781.xml"/><Relationship Id="rId12" Type="http://schemas.openxmlformats.org/officeDocument/2006/relationships/tags" Target="../tags/tag780.xml"/><Relationship Id="rId11" Type="http://schemas.openxmlformats.org/officeDocument/2006/relationships/tags" Target="../tags/tag779.xml"/><Relationship Id="rId10" Type="http://schemas.openxmlformats.org/officeDocument/2006/relationships/tags" Target="../tags/tag778.xml"/><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787.xml"/><Relationship Id="rId8" Type="http://schemas.openxmlformats.org/officeDocument/2006/relationships/image" Target="../media/image26.png"/><Relationship Id="rId7" Type="http://schemas.openxmlformats.org/officeDocument/2006/relationships/tags" Target="../tags/tag786.xml"/><Relationship Id="rId6" Type="http://schemas.openxmlformats.org/officeDocument/2006/relationships/image" Target="../media/image28.png"/><Relationship Id="rId5" Type="http://schemas.openxmlformats.org/officeDocument/2006/relationships/tags" Target="../tags/tag785.xml"/><Relationship Id="rId4" Type="http://schemas.openxmlformats.org/officeDocument/2006/relationships/tags" Target="../tags/tag784.xml"/><Relationship Id="rId3" Type="http://schemas.openxmlformats.org/officeDocument/2006/relationships/image" Target="../media/image25.jpeg"/><Relationship Id="rId2" Type="http://schemas.openxmlformats.org/officeDocument/2006/relationships/tags" Target="../tags/tag783.xml"/><Relationship Id="rId13" Type="http://schemas.openxmlformats.org/officeDocument/2006/relationships/tags" Target="../tags/tag791.xml"/><Relationship Id="rId12" Type="http://schemas.openxmlformats.org/officeDocument/2006/relationships/tags" Target="../tags/tag790.xml"/><Relationship Id="rId11" Type="http://schemas.openxmlformats.org/officeDocument/2006/relationships/tags" Target="../tags/tag789.xml"/><Relationship Id="rId10" Type="http://schemas.openxmlformats.org/officeDocument/2006/relationships/tags" Target="../tags/tag788.xm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1.png"/><Relationship Id="rId2" Type="http://schemas.openxmlformats.org/officeDocument/2006/relationships/tags" Target="../tags/tag165.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image" Target="../media/image2.png"/><Relationship Id="rId2" Type="http://schemas.openxmlformats.org/officeDocument/2006/relationships/tags" Target="../tags/tag181.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image" Target="../media/image3.png"/><Relationship Id="rId2" Type="http://schemas.openxmlformats.org/officeDocument/2006/relationships/tags" Target="../tags/tag229.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tags" Target="../tags/tag24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tags" Target="../tags/tag241.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3" Type="http://schemas.openxmlformats.org/officeDocument/2006/relationships/image" Target="../media/image11.svg"/><Relationship Id="rId12" Type="http://schemas.openxmlformats.org/officeDocument/2006/relationships/image" Target="../media/image10.png"/><Relationship Id="rId11" Type="http://schemas.openxmlformats.org/officeDocument/2006/relationships/tags" Target="../tags/tag254.xml"/><Relationship Id="rId10" Type="http://schemas.openxmlformats.org/officeDocument/2006/relationships/image" Target="../media/image9.sv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0.png"/><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image" Target="../media/image13.svg"/><Relationship Id="rId7" Type="http://schemas.openxmlformats.org/officeDocument/2006/relationships/image" Target="../media/image4.png"/><Relationship Id="rId6" Type="http://schemas.openxmlformats.org/officeDocument/2006/relationships/tags" Target="../tags/tag269.xml"/><Relationship Id="rId5" Type="http://schemas.openxmlformats.org/officeDocument/2006/relationships/image" Target="../media/image12.svg"/><Relationship Id="rId4" Type="http://schemas.openxmlformats.org/officeDocument/2006/relationships/image" Target="../media/image10.png"/><Relationship Id="rId3" Type="http://schemas.openxmlformats.org/officeDocument/2006/relationships/tags" Target="../tags/tag268.xml"/><Relationship Id="rId2" Type="http://schemas.openxmlformats.org/officeDocument/2006/relationships/tags" Target="../tags/tag267.xml"/><Relationship Id="rId14" Type="http://schemas.openxmlformats.org/officeDocument/2006/relationships/tags" Target="../tags/tag275.xml"/><Relationship Id="rId13" Type="http://schemas.openxmlformats.org/officeDocument/2006/relationships/tags" Target="../tags/tag274.xml"/><Relationship Id="rId12" Type="http://schemas.openxmlformats.org/officeDocument/2006/relationships/tags" Target="../tags/tag27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tags" Target="../tags/tag278.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tags" Target="../tags/tag277.xml"/><Relationship Id="rId2" Type="http://schemas.openxmlformats.org/officeDocument/2006/relationships/tags" Target="../tags/tag276.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0" Type="http://schemas.openxmlformats.org/officeDocument/2006/relationships/tags" Target="../tags/tag311.xml"/><Relationship Id="rId2" Type="http://schemas.openxmlformats.org/officeDocument/2006/relationships/tags" Target="../tags/tag297.xml"/><Relationship Id="rId19" Type="http://schemas.openxmlformats.org/officeDocument/2006/relationships/tags" Target="../tags/tag310.xml"/><Relationship Id="rId18" Type="http://schemas.openxmlformats.org/officeDocument/2006/relationships/tags" Target="../tags/tag309.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image" Target="../media/image5.svg"/><Relationship Id="rId14" Type="http://schemas.openxmlformats.org/officeDocument/2006/relationships/image" Target="../media/image4.png"/><Relationship Id="rId13" Type="http://schemas.openxmlformats.org/officeDocument/2006/relationships/tags" Target="../tags/tag306.xml"/><Relationship Id="rId12" Type="http://schemas.openxmlformats.org/officeDocument/2006/relationships/image" Target="../media/image12.svg"/><Relationship Id="rId11" Type="http://schemas.openxmlformats.org/officeDocument/2006/relationships/image" Target="../media/image10.png"/><Relationship Id="rId10" Type="http://schemas.openxmlformats.org/officeDocument/2006/relationships/tags" Target="../tags/tag305.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image" Target="../media/image16.png"/><Relationship Id="rId6" Type="http://schemas.openxmlformats.org/officeDocument/2006/relationships/tags" Target="../tags/tag320.xml"/><Relationship Id="rId5" Type="http://schemas.openxmlformats.org/officeDocument/2006/relationships/image" Target="../media/image15.png"/><Relationship Id="rId4" Type="http://schemas.openxmlformats.org/officeDocument/2006/relationships/tags" Target="../tags/tag319.xml"/><Relationship Id="rId3" Type="http://schemas.openxmlformats.org/officeDocument/2006/relationships/image" Target="../media/image14.png"/><Relationship Id="rId2" Type="http://schemas.openxmlformats.org/officeDocument/2006/relationships/tags" Target="../tags/tag31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image" Target="../media/image18.png"/><Relationship Id="rId6" Type="http://schemas.openxmlformats.org/officeDocument/2006/relationships/tags" Target="../tags/tag330.xml"/><Relationship Id="rId5" Type="http://schemas.openxmlformats.org/officeDocument/2006/relationships/image" Target="../media/image17.png"/><Relationship Id="rId4" Type="http://schemas.openxmlformats.org/officeDocument/2006/relationships/tags" Target="../tags/tag329.xml"/><Relationship Id="rId3" Type="http://schemas.openxmlformats.org/officeDocument/2006/relationships/image" Target="../media/image14.png"/><Relationship Id="rId2" Type="http://schemas.openxmlformats.org/officeDocument/2006/relationships/tags" Target="../tags/tag328.xml"/><Relationship Id="rId12" Type="http://schemas.openxmlformats.org/officeDocument/2006/relationships/tags" Target="../tags/tag335.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image" Target="../media/image20.png"/><Relationship Id="rId6" Type="http://schemas.openxmlformats.org/officeDocument/2006/relationships/tags" Target="../tags/tag338.xml"/><Relationship Id="rId5" Type="http://schemas.openxmlformats.org/officeDocument/2006/relationships/image" Target="../media/image19.png"/><Relationship Id="rId4" Type="http://schemas.openxmlformats.org/officeDocument/2006/relationships/tags" Target="../tags/tag337.xml"/><Relationship Id="rId3" Type="http://schemas.openxmlformats.org/officeDocument/2006/relationships/image" Target="../media/image14.png"/><Relationship Id="rId2" Type="http://schemas.openxmlformats.org/officeDocument/2006/relationships/tags" Target="../tags/tag336.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image" Target="../media/image18.png"/><Relationship Id="rId6" Type="http://schemas.openxmlformats.org/officeDocument/2006/relationships/tags" Target="../tags/tag348.xml"/><Relationship Id="rId5" Type="http://schemas.openxmlformats.org/officeDocument/2006/relationships/image" Target="../media/image17.png"/><Relationship Id="rId4" Type="http://schemas.openxmlformats.org/officeDocument/2006/relationships/tags" Target="../tags/tag347.xml"/><Relationship Id="rId3" Type="http://schemas.openxmlformats.org/officeDocument/2006/relationships/image" Target="../media/image14.png"/><Relationship Id="rId2" Type="http://schemas.openxmlformats.org/officeDocument/2006/relationships/tags" Target="../tags/tag346.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image" Target="../media/image18.png"/><Relationship Id="rId6" Type="http://schemas.openxmlformats.org/officeDocument/2006/relationships/tags" Target="../tags/tag357.xml"/><Relationship Id="rId5" Type="http://schemas.openxmlformats.org/officeDocument/2006/relationships/image" Target="../media/image17.png"/><Relationship Id="rId4" Type="http://schemas.openxmlformats.org/officeDocument/2006/relationships/tags" Target="../tags/tag356.xml"/><Relationship Id="rId3" Type="http://schemas.openxmlformats.org/officeDocument/2006/relationships/image" Target="../media/image14.png"/><Relationship Id="rId2" Type="http://schemas.openxmlformats.org/officeDocument/2006/relationships/tags" Target="../tags/tag355.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image" Target="../media/image22.png"/><Relationship Id="rId6" Type="http://schemas.openxmlformats.org/officeDocument/2006/relationships/tags" Target="../tags/tag368.xml"/><Relationship Id="rId5" Type="http://schemas.openxmlformats.org/officeDocument/2006/relationships/image" Target="../media/image21.png"/><Relationship Id="rId4" Type="http://schemas.openxmlformats.org/officeDocument/2006/relationships/tags" Target="../tags/tag367.xml"/><Relationship Id="rId3" Type="http://schemas.openxmlformats.org/officeDocument/2006/relationships/image" Target="../media/image14.png"/><Relationship Id="rId2" Type="http://schemas.openxmlformats.org/officeDocument/2006/relationships/tags" Target="../tags/tag366.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image" Target="../media/image18.png"/><Relationship Id="rId6" Type="http://schemas.openxmlformats.org/officeDocument/2006/relationships/tags" Target="../tags/tag378.xml"/><Relationship Id="rId5" Type="http://schemas.openxmlformats.org/officeDocument/2006/relationships/image" Target="../media/image17.png"/><Relationship Id="rId4" Type="http://schemas.openxmlformats.org/officeDocument/2006/relationships/tags" Target="../tags/tag377.xml"/><Relationship Id="rId3" Type="http://schemas.openxmlformats.org/officeDocument/2006/relationships/image" Target="../media/image14.png"/><Relationship Id="rId2" Type="http://schemas.openxmlformats.org/officeDocument/2006/relationships/tags" Target="../tags/tag376.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image" Target="../media/image18.png"/><Relationship Id="rId6" Type="http://schemas.openxmlformats.org/officeDocument/2006/relationships/tags" Target="../tags/tag387.xml"/><Relationship Id="rId5" Type="http://schemas.openxmlformats.org/officeDocument/2006/relationships/image" Target="../media/image17.png"/><Relationship Id="rId4" Type="http://schemas.openxmlformats.org/officeDocument/2006/relationships/tags" Target="../tags/tag386.xml"/><Relationship Id="rId3" Type="http://schemas.openxmlformats.org/officeDocument/2006/relationships/image" Target="../media/image14.png"/><Relationship Id="rId2" Type="http://schemas.openxmlformats.org/officeDocument/2006/relationships/tags" Target="../tags/tag385.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image" Target="../media/image18.png"/><Relationship Id="rId6" Type="http://schemas.openxmlformats.org/officeDocument/2006/relationships/tags" Target="../tags/tag395.xml"/><Relationship Id="rId5" Type="http://schemas.openxmlformats.org/officeDocument/2006/relationships/image" Target="../media/image17.png"/><Relationship Id="rId4" Type="http://schemas.openxmlformats.org/officeDocument/2006/relationships/tags" Target="../tags/tag394.xml"/><Relationship Id="rId3" Type="http://schemas.openxmlformats.org/officeDocument/2006/relationships/image" Target="../media/image14.png"/><Relationship Id="rId2" Type="http://schemas.openxmlformats.org/officeDocument/2006/relationships/tags" Target="../tags/tag393.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image" Target="../media/image24.png"/><Relationship Id="rId6" Type="http://schemas.openxmlformats.org/officeDocument/2006/relationships/tags" Target="../tags/tag402.xml"/><Relationship Id="rId5" Type="http://schemas.openxmlformats.org/officeDocument/2006/relationships/image" Target="../media/image23.png"/><Relationship Id="rId4" Type="http://schemas.openxmlformats.org/officeDocument/2006/relationships/tags" Target="../tags/tag401.xml"/><Relationship Id="rId3" Type="http://schemas.openxmlformats.org/officeDocument/2006/relationships/image" Target="../media/image14.png"/><Relationship Id="rId2" Type="http://schemas.openxmlformats.org/officeDocument/2006/relationships/tags" Target="../tags/tag400.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image" Target="../media/image18.png"/><Relationship Id="rId6" Type="http://schemas.openxmlformats.org/officeDocument/2006/relationships/tags" Target="../tags/tag411.xml"/><Relationship Id="rId5" Type="http://schemas.openxmlformats.org/officeDocument/2006/relationships/image" Target="../media/image17.png"/><Relationship Id="rId4" Type="http://schemas.openxmlformats.org/officeDocument/2006/relationships/tags" Target="../tags/tag410.xml"/><Relationship Id="rId3" Type="http://schemas.openxmlformats.org/officeDocument/2006/relationships/image" Target="../media/image14.png"/><Relationship Id="rId2" Type="http://schemas.openxmlformats.org/officeDocument/2006/relationships/tags" Target="../tags/tag409.xml"/><Relationship Id="rId11" Type="http://schemas.openxmlformats.org/officeDocument/2006/relationships/tags" Target="../tags/tag415.xml"/><Relationship Id="rId10" Type="http://schemas.openxmlformats.org/officeDocument/2006/relationships/tags" Target="../tags/tag414.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21.xml"/><Relationship Id="rId8" Type="http://schemas.openxmlformats.org/officeDocument/2006/relationships/tags" Target="../tags/tag420.xml"/><Relationship Id="rId7" Type="http://schemas.openxmlformats.org/officeDocument/2006/relationships/tags" Target="../tags/tag419.xml"/><Relationship Id="rId6" Type="http://schemas.openxmlformats.org/officeDocument/2006/relationships/image" Target="../media/image18.png"/><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image" Target="../media/image14.png"/><Relationship Id="rId2" Type="http://schemas.openxmlformats.org/officeDocument/2006/relationships/tags" Target="../tags/tag416.xml"/><Relationship Id="rId11" Type="http://schemas.openxmlformats.org/officeDocument/2006/relationships/tags" Target="../tags/tag423.xml"/><Relationship Id="rId10" Type="http://schemas.openxmlformats.org/officeDocument/2006/relationships/tags" Target="../tags/tag422.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image" Target="../media/image14.png"/><Relationship Id="rId2" Type="http://schemas.openxmlformats.org/officeDocument/2006/relationships/tags" Target="../tags/tag424.xml"/><Relationship Id="rId10" Type="http://schemas.openxmlformats.org/officeDocument/2006/relationships/tags" Target="../tags/tag431.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image" Target="../media/image18.png"/><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image" Target="../media/image14.png"/><Relationship Id="rId2" Type="http://schemas.openxmlformats.org/officeDocument/2006/relationships/tags" Target="../tags/tag432.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image" Target="../media/image14.png"/><Relationship Id="rId2" Type="http://schemas.openxmlformats.org/officeDocument/2006/relationships/tags" Target="../tags/tag441.xml"/><Relationship Id="rId10" Type="http://schemas.openxmlformats.org/officeDocument/2006/relationships/tags" Target="../tags/tag448.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image" Target="../media/image18.png"/><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image" Target="../media/image14.png"/><Relationship Id="rId2" Type="http://schemas.openxmlformats.org/officeDocument/2006/relationships/tags" Target="../tags/tag449.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tags" Target="../tags/tag463.xml"/><Relationship Id="rId6" Type="http://schemas.openxmlformats.org/officeDocument/2006/relationships/image" Target="../media/image18.png"/><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image" Target="../media/image14.png"/><Relationship Id="rId2" Type="http://schemas.openxmlformats.org/officeDocument/2006/relationships/tags" Target="../tags/tag460.xml"/><Relationship Id="rId11" Type="http://schemas.openxmlformats.org/officeDocument/2006/relationships/tags" Target="../tags/tag467.xml"/><Relationship Id="rId10" Type="http://schemas.openxmlformats.org/officeDocument/2006/relationships/tags" Target="../tags/tag466.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77.xml"/><Relationship Id="rId7" Type="http://schemas.openxmlformats.org/officeDocument/2006/relationships/image" Target="../media/image27.png"/><Relationship Id="rId6" Type="http://schemas.openxmlformats.org/officeDocument/2006/relationships/tags" Target="../tags/tag476.xml"/><Relationship Id="rId5" Type="http://schemas.openxmlformats.org/officeDocument/2006/relationships/image" Target="../media/image26.png"/><Relationship Id="rId4" Type="http://schemas.openxmlformats.org/officeDocument/2006/relationships/tags" Target="../tags/tag475.xml"/><Relationship Id="rId3" Type="http://schemas.openxmlformats.org/officeDocument/2006/relationships/image" Target="../media/image25.jpeg"/><Relationship Id="rId2" Type="http://schemas.openxmlformats.org/officeDocument/2006/relationships/tags" Target="../tags/tag474.xml"/><Relationship Id="rId18" Type="http://schemas.openxmlformats.org/officeDocument/2006/relationships/tags" Target="../tags/tag486.xml"/><Relationship Id="rId17" Type="http://schemas.openxmlformats.org/officeDocument/2006/relationships/tags" Target="../tags/tag485.xml"/><Relationship Id="rId16" Type="http://schemas.openxmlformats.org/officeDocument/2006/relationships/tags" Target="../tags/tag484.xml"/><Relationship Id="rId15" Type="http://schemas.openxmlformats.org/officeDocument/2006/relationships/tags" Target="../tags/tag483.xml"/><Relationship Id="rId14" Type="http://schemas.openxmlformats.org/officeDocument/2006/relationships/tags" Target="../tags/tag482.xml"/><Relationship Id="rId13" Type="http://schemas.openxmlformats.org/officeDocument/2006/relationships/tags" Target="../tags/tag481.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image" Target="../media/image26.png"/><Relationship Id="rId6" Type="http://schemas.openxmlformats.org/officeDocument/2006/relationships/tags" Target="../tags/tag489.xml"/><Relationship Id="rId5" Type="http://schemas.openxmlformats.org/officeDocument/2006/relationships/image" Target="../media/image28.png"/><Relationship Id="rId4" Type="http://schemas.openxmlformats.org/officeDocument/2006/relationships/tags" Target="../tags/tag488.xml"/><Relationship Id="rId3" Type="http://schemas.openxmlformats.org/officeDocument/2006/relationships/image" Target="../media/image25.jpeg"/><Relationship Id="rId2" Type="http://schemas.openxmlformats.org/officeDocument/2006/relationships/tags" Target="../tags/tag487.xml"/><Relationship Id="rId12" Type="http://schemas.openxmlformats.org/officeDocument/2006/relationships/tags" Target="../tags/tag494.xml"/><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99.xml"/><Relationship Id="rId8" Type="http://schemas.openxmlformats.org/officeDocument/2006/relationships/tags" Target="../tags/tag498.xml"/><Relationship Id="rId7" Type="http://schemas.openxmlformats.org/officeDocument/2006/relationships/image" Target="../media/image30.png"/><Relationship Id="rId6" Type="http://schemas.openxmlformats.org/officeDocument/2006/relationships/tags" Target="../tags/tag497.xml"/><Relationship Id="rId5" Type="http://schemas.openxmlformats.org/officeDocument/2006/relationships/image" Target="../media/image29.png"/><Relationship Id="rId4" Type="http://schemas.openxmlformats.org/officeDocument/2006/relationships/tags" Target="../tags/tag496.xml"/><Relationship Id="rId3" Type="http://schemas.openxmlformats.org/officeDocument/2006/relationships/image" Target="../media/image25.jpeg"/><Relationship Id="rId2" Type="http://schemas.openxmlformats.org/officeDocument/2006/relationships/tags" Target="../tags/tag495.xml"/><Relationship Id="rId12" Type="http://schemas.openxmlformats.org/officeDocument/2006/relationships/tags" Target="../tags/tag502.xml"/><Relationship Id="rId11" Type="http://schemas.openxmlformats.org/officeDocument/2006/relationships/tags" Target="../tags/tag501.xml"/><Relationship Id="rId10" Type="http://schemas.openxmlformats.org/officeDocument/2006/relationships/tags" Target="../tags/tag500.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image" Target="../media/image26.png"/><Relationship Id="rId6" Type="http://schemas.openxmlformats.org/officeDocument/2006/relationships/tags" Target="../tags/tag505.xml"/><Relationship Id="rId5" Type="http://schemas.openxmlformats.org/officeDocument/2006/relationships/image" Target="../media/image28.png"/><Relationship Id="rId4" Type="http://schemas.openxmlformats.org/officeDocument/2006/relationships/tags" Target="../tags/tag504.xml"/><Relationship Id="rId3" Type="http://schemas.openxmlformats.org/officeDocument/2006/relationships/image" Target="../media/image25.jpeg"/><Relationship Id="rId2" Type="http://schemas.openxmlformats.org/officeDocument/2006/relationships/tags" Target="../tags/tag503.xml"/><Relationship Id="rId13" Type="http://schemas.openxmlformats.org/officeDocument/2006/relationships/tags" Target="../tags/tag511.xml"/><Relationship Id="rId12" Type="http://schemas.openxmlformats.org/officeDocument/2006/relationships/tags" Target="../tags/tag510.xml"/><Relationship Id="rId11" Type="http://schemas.openxmlformats.org/officeDocument/2006/relationships/tags" Target="../tags/tag509.xml"/><Relationship Id="rId10" Type="http://schemas.openxmlformats.org/officeDocument/2006/relationships/tags" Target="../tags/tag508.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image" Target="../media/image26.png"/><Relationship Id="rId6" Type="http://schemas.openxmlformats.org/officeDocument/2006/relationships/tags" Target="../tags/tag514.xml"/><Relationship Id="rId5" Type="http://schemas.openxmlformats.org/officeDocument/2006/relationships/image" Target="../media/image28.png"/><Relationship Id="rId4" Type="http://schemas.openxmlformats.org/officeDocument/2006/relationships/tags" Target="../tags/tag513.xml"/><Relationship Id="rId3" Type="http://schemas.openxmlformats.org/officeDocument/2006/relationships/image" Target="../media/image25.jpeg"/><Relationship Id="rId2" Type="http://schemas.openxmlformats.org/officeDocument/2006/relationships/tags" Target="../tags/tag512.xml"/><Relationship Id="rId15" Type="http://schemas.openxmlformats.org/officeDocument/2006/relationships/tags" Target="../tags/tag522.xml"/><Relationship Id="rId14" Type="http://schemas.openxmlformats.org/officeDocument/2006/relationships/tags" Target="../tags/tag521.xml"/><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image" Target="../media/image31.png"/><Relationship Id="rId6" Type="http://schemas.openxmlformats.org/officeDocument/2006/relationships/tags" Target="../tags/tag525.xml"/><Relationship Id="rId5" Type="http://schemas.openxmlformats.org/officeDocument/2006/relationships/image" Target="../media/image28.png"/><Relationship Id="rId4" Type="http://schemas.openxmlformats.org/officeDocument/2006/relationships/tags" Target="../tags/tag524.xml"/><Relationship Id="rId3" Type="http://schemas.openxmlformats.org/officeDocument/2006/relationships/image" Target="../media/image25.jpeg"/><Relationship Id="rId2" Type="http://schemas.openxmlformats.org/officeDocument/2006/relationships/tags" Target="../tags/tag523.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4" Type="http://schemas.openxmlformats.org/officeDocument/2006/relationships/tags" Target="../tags/tag532.xml"/><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37.xml"/><Relationship Id="rId8" Type="http://schemas.openxmlformats.org/officeDocument/2006/relationships/tags" Target="../tags/tag536.xml"/><Relationship Id="rId7" Type="http://schemas.openxmlformats.org/officeDocument/2006/relationships/image" Target="../media/image26.png"/><Relationship Id="rId6" Type="http://schemas.openxmlformats.org/officeDocument/2006/relationships/tags" Target="../tags/tag535.xml"/><Relationship Id="rId5" Type="http://schemas.openxmlformats.org/officeDocument/2006/relationships/image" Target="../media/image28.png"/><Relationship Id="rId4" Type="http://schemas.openxmlformats.org/officeDocument/2006/relationships/tags" Target="../tags/tag534.xml"/><Relationship Id="rId3" Type="http://schemas.openxmlformats.org/officeDocument/2006/relationships/image" Target="../media/image25.jpeg"/><Relationship Id="rId2" Type="http://schemas.openxmlformats.org/officeDocument/2006/relationships/tags" Target="../tags/tag533.xml"/><Relationship Id="rId13" Type="http://schemas.openxmlformats.org/officeDocument/2006/relationships/tags" Target="../tags/tag541.xml"/><Relationship Id="rId12" Type="http://schemas.openxmlformats.org/officeDocument/2006/relationships/tags" Target="../tags/tag540.xml"/><Relationship Id="rId11" Type="http://schemas.openxmlformats.org/officeDocument/2006/relationships/tags" Target="../tags/tag539.xml"/><Relationship Id="rId10" Type="http://schemas.openxmlformats.org/officeDocument/2006/relationships/tags" Target="../tags/tag538.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46.xml"/><Relationship Id="rId8" Type="http://schemas.openxmlformats.org/officeDocument/2006/relationships/tags" Target="../tags/tag545.xml"/><Relationship Id="rId7" Type="http://schemas.openxmlformats.org/officeDocument/2006/relationships/image" Target="../media/image26.png"/><Relationship Id="rId6" Type="http://schemas.openxmlformats.org/officeDocument/2006/relationships/tags" Target="../tags/tag544.xml"/><Relationship Id="rId5" Type="http://schemas.openxmlformats.org/officeDocument/2006/relationships/image" Target="../media/image28.png"/><Relationship Id="rId4" Type="http://schemas.openxmlformats.org/officeDocument/2006/relationships/tags" Target="../tags/tag543.xml"/><Relationship Id="rId3" Type="http://schemas.openxmlformats.org/officeDocument/2006/relationships/image" Target="../media/image25.jpeg"/><Relationship Id="rId2" Type="http://schemas.openxmlformats.org/officeDocument/2006/relationships/tags" Target="../tags/tag542.xml"/><Relationship Id="rId12" Type="http://schemas.openxmlformats.org/officeDocument/2006/relationships/tags" Target="../tags/tag549.xml"/><Relationship Id="rId11" Type="http://schemas.openxmlformats.org/officeDocument/2006/relationships/tags" Target="../tags/tag548.xml"/><Relationship Id="rId10" Type="http://schemas.openxmlformats.org/officeDocument/2006/relationships/tags" Target="../tags/tag547.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54.xml"/><Relationship Id="rId8" Type="http://schemas.openxmlformats.org/officeDocument/2006/relationships/tags" Target="../tags/tag553.xml"/><Relationship Id="rId7" Type="http://schemas.openxmlformats.org/officeDocument/2006/relationships/image" Target="../media/image26.png"/><Relationship Id="rId6" Type="http://schemas.openxmlformats.org/officeDocument/2006/relationships/tags" Target="../tags/tag552.xml"/><Relationship Id="rId5" Type="http://schemas.openxmlformats.org/officeDocument/2006/relationships/image" Target="../media/image28.png"/><Relationship Id="rId4" Type="http://schemas.openxmlformats.org/officeDocument/2006/relationships/tags" Target="../tags/tag551.xml"/><Relationship Id="rId3" Type="http://schemas.openxmlformats.org/officeDocument/2006/relationships/image" Target="../media/image25.jpeg"/><Relationship Id="rId2" Type="http://schemas.openxmlformats.org/officeDocument/2006/relationships/tags" Target="../tags/tag550.xml"/><Relationship Id="rId11" Type="http://schemas.openxmlformats.org/officeDocument/2006/relationships/tags" Target="../tags/tag556.xml"/><Relationship Id="rId10" Type="http://schemas.openxmlformats.org/officeDocument/2006/relationships/tags" Target="../tags/tag555.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560.xml"/><Relationship Id="rId7" Type="http://schemas.openxmlformats.org/officeDocument/2006/relationships/image" Target="../media/image27.png"/><Relationship Id="rId6" Type="http://schemas.openxmlformats.org/officeDocument/2006/relationships/tags" Target="../tags/tag559.xml"/><Relationship Id="rId5" Type="http://schemas.openxmlformats.org/officeDocument/2006/relationships/image" Target="../media/image26.png"/><Relationship Id="rId4" Type="http://schemas.openxmlformats.org/officeDocument/2006/relationships/tags" Target="../tags/tag558.xml"/><Relationship Id="rId3" Type="http://schemas.openxmlformats.org/officeDocument/2006/relationships/image" Target="../media/image25.jpeg"/><Relationship Id="rId2" Type="http://schemas.openxmlformats.org/officeDocument/2006/relationships/tags" Target="../tags/tag557.xml"/><Relationship Id="rId15" Type="http://schemas.openxmlformats.org/officeDocument/2006/relationships/tags" Target="../tags/tag566.xml"/><Relationship Id="rId14" Type="http://schemas.openxmlformats.org/officeDocument/2006/relationships/tags" Target="../tags/tag565.xml"/><Relationship Id="rId13" Type="http://schemas.openxmlformats.org/officeDocument/2006/relationships/tags" Target="../tags/tag564.xml"/><Relationship Id="rId12" Type="http://schemas.openxmlformats.org/officeDocument/2006/relationships/tags" Target="../tags/tag563.xml"/><Relationship Id="rId11" Type="http://schemas.openxmlformats.org/officeDocument/2006/relationships/tags" Target="../tags/tag562.xml"/><Relationship Id="rId10" Type="http://schemas.openxmlformats.org/officeDocument/2006/relationships/tags" Target="../tags/tag561.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571.xml"/><Relationship Id="rId8" Type="http://schemas.openxmlformats.org/officeDocument/2006/relationships/tags" Target="../tags/tag570.xml"/><Relationship Id="rId7" Type="http://schemas.openxmlformats.org/officeDocument/2006/relationships/image" Target="../media/image26.png"/><Relationship Id="rId6" Type="http://schemas.openxmlformats.org/officeDocument/2006/relationships/tags" Target="../tags/tag569.xml"/><Relationship Id="rId5" Type="http://schemas.openxmlformats.org/officeDocument/2006/relationships/image" Target="../media/image28.png"/><Relationship Id="rId4" Type="http://schemas.openxmlformats.org/officeDocument/2006/relationships/tags" Target="../tags/tag568.xml"/><Relationship Id="rId3" Type="http://schemas.openxmlformats.org/officeDocument/2006/relationships/image" Target="../media/image25.jpeg"/><Relationship Id="rId2" Type="http://schemas.openxmlformats.org/officeDocument/2006/relationships/tags" Target="../tags/tag567.xml"/><Relationship Id="rId11" Type="http://schemas.openxmlformats.org/officeDocument/2006/relationships/tags" Target="../tags/tag573.xml"/><Relationship Id="rId10" Type="http://schemas.openxmlformats.org/officeDocument/2006/relationships/tags" Target="../tags/tag572.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image" Target="../media/image26.png"/><Relationship Id="rId6" Type="http://schemas.openxmlformats.org/officeDocument/2006/relationships/tags" Target="../tags/tag576.xml"/><Relationship Id="rId5" Type="http://schemas.openxmlformats.org/officeDocument/2006/relationships/image" Target="../media/image28.png"/><Relationship Id="rId4" Type="http://schemas.openxmlformats.org/officeDocument/2006/relationships/tags" Target="../tags/tag575.xml"/><Relationship Id="rId3" Type="http://schemas.openxmlformats.org/officeDocument/2006/relationships/image" Target="../media/image25.jpeg"/><Relationship Id="rId2" Type="http://schemas.openxmlformats.org/officeDocument/2006/relationships/tags" Target="../tags/tag574.xml"/><Relationship Id="rId13" Type="http://schemas.openxmlformats.org/officeDocument/2006/relationships/tags" Target="../tags/tag582.xml"/><Relationship Id="rId12" Type="http://schemas.openxmlformats.org/officeDocument/2006/relationships/tags" Target="../tags/tag581.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image" Target="../media/image26.png"/><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image" Target="../media/image25.jpeg"/><Relationship Id="rId2" Type="http://schemas.openxmlformats.org/officeDocument/2006/relationships/tags" Target="../tags/tag583.xml"/><Relationship Id="rId12" Type="http://schemas.openxmlformats.org/officeDocument/2006/relationships/tags" Target="../tags/tag59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97.xml"/><Relationship Id="rId8" Type="http://schemas.openxmlformats.org/officeDocument/2006/relationships/tags" Target="../tags/tag596.xml"/><Relationship Id="rId7" Type="http://schemas.openxmlformats.org/officeDocument/2006/relationships/tags" Target="../tags/tag595.xml"/><Relationship Id="rId6" Type="http://schemas.openxmlformats.org/officeDocument/2006/relationships/image" Target="../media/image26.png"/><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image" Target="../media/image25.jpeg"/><Relationship Id="rId2" Type="http://schemas.openxmlformats.org/officeDocument/2006/relationships/tags" Target="../tags/tag592.xml"/><Relationship Id="rId12" Type="http://schemas.openxmlformats.org/officeDocument/2006/relationships/tags" Target="../tags/tag600.xml"/><Relationship Id="rId11" Type="http://schemas.openxmlformats.org/officeDocument/2006/relationships/tags" Target="../tags/tag599.xml"/><Relationship Id="rId10" Type="http://schemas.openxmlformats.org/officeDocument/2006/relationships/tags" Target="../tags/tag598.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606.xml"/><Relationship Id="rId8" Type="http://schemas.openxmlformats.org/officeDocument/2006/relationships/tags" Target="../tags/tag605.xml"/><Relationship Id="rId7" Type="http://schemas.openxmlformats.org/officeDocument/2006/relationships/tags" Target="../tags/tag604.xml"/><Relationship Id="rId6" Type="http://schemas.openxmlformats.org/officeDocument/2006/relationships/image" Target="../media/image28.png"/><Relationship Id="rId5" Type="http://schemas.openxmlformats.org/officeDocument/2006/relationships/tags" Target="../tags/tag603.xml"/><Relationship Id="rId4" Type="http://schemas.openxmlformats.org/officeDocument/2006/relationships/tags" Target="../tags/tag602.xml"/><Relationship Id="rId3" Type="http://schemas.openxmlformats.org/officeDocument/2006/relationships/image" Target="../media/image25.jpeg"/><Relationship Id="rId2" Type="http://schemas.openxmlformats.org/officeDocument/2006/relationships/tags" Target="../tags/tag601.xml"/><Relationship Id="rId12" Type="http://schemas.openxmlformats.org/officeDocument/2006/relationships/tags" Target="../tags/tag609.xml"/><Relationship Id="rId11" Type="http://schemas.openxmlformats.org/officeDocument/2006/relationships/tags" Target="../tags/tag608.xml"/><Relationship Id="rId10" Type="http://schemas.openxmlformats.org/officeDocument/2006/relationships/tags" Target="../tags/tag607.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615.xml"/><Relationship Id="rId8" Type="http://schemas.openxmlformats.org/officeDocument/2006/relationships/tags" Target="../tags/tag614.xml"/><Relationship Id="rId7" Type="http://schemas.openxmlformats.org/officeDocument/2006/relationships/tags" Target="../tags/tag613.xml"/><Relationship Id="rId6" Type="http://schemas.openxmlformats.org/officeDocument/2006/relationships/image" Target="../media/image26.png"/><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image" Target="../media/image25.jpeg"/><Relationship Id="rId2" Type="http://schemas.openxmlformats.org/officeDocument/2006/relationships/tags" Target="../tags/tag610.xml"/><Relationship Id="rId14" Type="http://schemas.openxmlformats.org/officeDocument/2006/relationships/tags" Target="../tags/tag620.xml"/><Relationship Id="rId13" Type="http://schemas.openxmlformats.org/officeDocument/2006/relationships/tags" Target="../tags/tag619.xml"/><Relationship Id="rId12" Type="http://schemas.openxmlformats.org/officeDocument/2006/relationships/tags" Target="../tags/tag618.xml"/><Relationship Id="rId11" Type="http://schemas.openxmlformats.org/officeDocument/2006/relationships/tags" Target="../tags/tag617.xml"/><Relationship Id="rId10" Type="http://schemas.openxmlformats.org/officeDocument/2006/relationships/tags" Target="../tags/tag616.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25.xml"/><Relationship Id="rId8" Type="http://schemas.openxmlformats.org/officeDocument/2006/relationships/image" Target="../media/image26.png"/><Relationship Id="rId7" Type="http://schemas.openxmlformats.org/officeDocument/2006/relationships/tags" Target="../tags/tag624.xml"/><Relationship Id="rId6" Type="http://schemas.openxmlformats.org/officeDocument/2006/relationships/image" Target="../media/image28.png"/><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image" Target="../media/image25.jpeg"/><Relationship Id="rId2" Type="http://schemas.openxmlformats.org/officeDocument/2006/relationships/tags" Target="../tags/tag621.xml"/><Relationship Id="rId13" Type="http://schemas.openxmlformats.org/officeDocument/2006/relationships/tags" Target="../tags/tag629.xml"/><Relationship Id="rId12" Type="http://schemas.openxmlformats.org/officeDocument/2006/relationships/tags" Target="../tags/tag628.xml"/><Relationship Id="rId11" Type="http://schemas.openxmlformats.org/officeDocument/2006/relationships/tags" Target="../tags/tag627.xml"/><Relationship Id="rId10" Type="http://schemas.openxmlformats.org/officeDocument/2006/relationships/tags" Target="../tags/tag626.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639.xml"/><Relationship Id="rId7" Type="http://schemas.openxmlformats.org/officeDocument/2006/relationships/image" Target="../media/image27.png"/><Relationship Id="rId6" Type="http://schemas.openxmlformats.org/officeDocument/2006/relationships/tags" Target="../tags/tag638.xml"/><Relationship Id="rId5" Type="http://schemas.openxmlformats.org/officeDocument/2006/relationships/image" Target="../media/image26.png"/><Relationship Id="rId4" Type="http://schemas.openxmlformats.org/officeDocument/2006/relationships/tags" Target="../tags/tag637.xml"/><Relationship Id="rId3" Type="http://schemas.openxmlformats.org/officeDocument/2006/relationships/image" Target="../media/image25.jpeg"/><Relationship Id="rId2" Type="http://schemas.openxmlformats.org/officeDocument/2006/relationships/tags" Target="../tags/tag636.xml"/><Relationship Id="rId18" Type="http://schemas.openxmlformats.org/officeDocument/2006/relationships/tags" Target="../tags/tag648.xml"/><Relationship Id="rId17" Type="http://schemas.openxmlformats.org/officeDocument/2006/relationships/tags" Target="../tags/tag647.xml"/><Relationship Id="rId16" Type="http://schemas.openxmlformats.org/officeDocument/2006/relationships/tags" Target="../tags/tag646.xml"/><Relationship Id="rId15" Type="http://schemas.openxmlformats.org/officeDocument/2006/relationships/tags" Target="../tags/tag645.xml"/><Relationship Id="rId14" Type="http://schemas.openxmlformats.org/officeDocument/2006/relationships/tags" Target="../tags/tag644.xml"/><Relationship Id="rId13" Type="http://schemas.openxmlformats.org/officeDocument/2006/relationships/tags" Target="../tags/tag643.xml"/><Relationship Id="rId12" Type="http://schemas.openxmlformats.org/officeDocument/2006/relationships/tags" Target="../tags/tag642.xml"/><Relationship Id="rId11" Type="http://schemas.openxmlformats.org/officeDocument/2006/relationships/tags" Target="../tags/tag641.xml"/><Relationship Id="rId10" Type="http://schemas.openxmlformats.org/officeDocument/2006/relationships/tags" Target="../tags/tag640.xml"/><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653.xml"/><Relationship Id="rId8" Type="http://schemas.openxmlformats.org/officeDocument/2006/relationships/tags" Target="../tags/tag652.xml"/><Relationship Id="rId7" Type="http://schemas.openxmlformats.org/officeDocument/2006/relationships/image" Target="../media/image26.png"/><Relationship Id="rId6" Type="http://schemas.openxmlformats.org/officeDocument/2006/relationships/tags" Target="../tags/tag651.xml"/><Relationship Id="rId5" Type="http://schemas.openxmlformats.org/officeDocument/2006/relationships/image" Target="../media/image28.png"/><Relationship Id="rId4" Type="http://schemas.openxmlformats.org/officeDocument/2006/relationships/tags" Target="../tags/tag650.xml"/><Relationship Id="rId3" Type="http://schemas.openxmlformats.org/officeDocument/2006/relationships/image" Target="../media/image25.jpeg"/><Relationship Id="rId2" Type="http://schemas.openxmlformats.org/officeDocument/2006/relationships/tags" Target="../tags/tag649.xml"/><Relationship Id="rId12" Type="http://schemas.openxmlformats.org/officeDocument/2006/relationships/tags" Target="../tags/tag656.xml"/><Relationship Id="rId11" Type="http://schemas.openxmlformats.org/officeDocument/2006/relationships/tags" Target="../tags/tag655.xml"/><Relationship Id="rId10" Type="http://schemas.openxmlformats.org/officeDocument/2006/relationships/tags" Target="../tags/tag654.xm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image" Target="../media/image30.png"/><Relationship Id="rId6" Type="http://schemas.openxmlformats.org/officeDocument/2006/relationships/tags" Target="../tags/tag659.xml"/><Relationship Id="rId5" Type="http://schemas.openxmlformats.org/officeDocument/2006/relationships/image" Target="../media/image29.png"/><Relationship Id="rId4" Type="http://schemas.openxmlformats.org/officeDocument/2006/relationships/tags" Target="../tags/tag658.xml"/><Relationship Id="rId3" Type="http://schemas.openxmlformats.org/officeDocument/2006/relationships/image" Target="../media/image25.jpeg"/><Relationship Id="rId2" Type="http://schemas.openxmlformats.org/officeDocument/2006/relationships/tags" Target="../tags/tag657.xml"/><Relationship Id="rId12" Type="http://schemas.openxmlformats.org/officeDocument/2006/relationships/tags" Target="../tags/tag664.xml"/><Relationship Id="rId11" Type="http://schemas.openxmlformats.org/officeDocument/2006/relationships/tags" Target="../tags/tag663.xml"/><Relationship Id="rId10" Type="http://schemas.openxmlformats.org/officeDocument/2006/relationships/tags" Target="../tags/tag662.xml"/><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image" Target="../media/image26.png"/><Relationship Id="rId6" Type="http://schemas.openxmlformats.org/officeDocument/2006/relationships/tags" Target="../tags/tag667.xml"/><Relationship Id="rId5" Type="http://schemas.openxmlformats.org/officeDocument/2006/relationships/image" Target="../media/image28.png"/><Relationship Id="rId4" Type="http://schemas.openxmlformats.org/officeDocument/2006/relationships/tags" Target="../tags/tag666.xml"/><Relationship Id="rId3" Type="http://schemas.openxmlformats.org/officeDocument/2006/relationships/image" Target="../media/image25.jpeg"/><Relationship Id="rId2" Type="http://schemas.openxmlformats.org/officeDocument/2006/relationships/tags" Target="../tags/tag665.xml"/><Relationship Id="rId13" Type="http://schemas.openxmlformats.org/officeDocument/2006/relationships/tags" Target="../tags/tag673.xml"/><Relationship Id="rId12" Type="http://schemas.openxmlformats.org/officeDocument/2006/relationships/tags" Target="../tags/tag672.xml"/><Relationship Id="rId11" Type="http://schemas.openxmlformats.org/officeDocument/2006/relationships/tags" Target="../tags/tag671.xml"/><Relationship Id="rId10" Type="http://schemas.openxmlformats.org/officeDocument/2006/relationships/tags" Target="../tags/tag670.xml"/><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678.xml"/><Relationship Id="rId8" Type="http://schemas.openxmlformats.org/officeDocument/2006/relationships/tags" Target="../tags/tag677.xml"/><Relationship Id="rId7" Type="http://schemas.openxmlformats.org/officeDocument/2006/relationships/image" Target="../media/image26.png"/><Relationship Id="rId6" Type="http://schemas.openxmlformats.org/officeDocument/2006/relationships/tags" Target="../tags/tag676.xml"/><Relationship Id="rId5" Type="http://schemas.openxmlformats.org/officeDocument/2006/relationships/image" Target="../media/image28.png"/><Relationship Id="rId4" Type="http://schemas.openxmlformats.org/officeDocument/2006/relationships/tags" Target="../tags/tag675.xml"/><Relationship Id="rId3" Type="http://schemas.openxmlformats.org/officeDocument/2006/relationships/image" Target="../media/image25.jpeg"/><Relationship Id="rId2" Type="http://schemas.openxmlformats.org/officeDocument/2006/relationships/tags" Target="../tags/tag674.xml"/><Relationship Id="rId15" Type="http://schemas.openxmlformats.org/officeDocument/2006/relationships/tags" Target="../tags/tag684.xml"/><Relationship Id="rId14" Type="http://schemas.openxmlformats.org/officeDocument/2006/relationships/tags" Target="../tags/tag683.xml"/><Relationship Id="rId13" Type="http://schemas.openxmlformats.org/officeDocument/2006/relationships/tags" Target="../tags/tag682.xml"/><Relationship Id="rId12" Type="http://schemas.openxmlformats.org/officeDocument/2006/relationships/tags" Target="../tags/tag681.xml"/><Relationship Id="rId11" Type="http://schemas.openxmlformats.org/officeDocument/2006/relationships/tags" Target="../tags/tag680.xml"/><Relationship Id="rId10" Type="http://schemas.openxmlformats.org/officeDocument/2006/relationships/tags" Target="../tags/tag679.xm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689.xml"/><Relationship Id="rId8" Type="http://schemas.openxmlformats.org/officeDocument/2006/relationships/tags" Target="../tags/tag688.xml"/><Relationship Id="rId7" Type="http://schemas.openxmlformats.org/officeDocument/2006/relationships/image" Target="../media/image31.png"/><Relationship Id="rId6" Type="http://schemas.openxmlformats.org/officeDocument/2006/relationships/tags" Target="../tags/tag687.xml"/><Relationship Id="rId5" Type="http://schemas.openxmlformats.org/officeDocument/2006/relationships/image" Target="../media/image28.png"/><Relationship Id="rId4" Type="http://schemas.openxmlformats.org/officeDocument/2006/relationships/tags" Target="../tags/tag686.xml"/><Relationship Id="rId3" Type="http://schemas.openxmlformats.org/officeDocument/2006/relationships/image" Target="../media/image25.jpeg"/><Relationship Id="rId2" Type="http://schemas.openxmlformats.org/officeDocument/2006/relationships/tags" Target="../tags/tag685.xml"/><Relationship Id="rId11" Type="http://schemas.openxmlformats.org/officeDocument/2006/relationships/tags" Target="../tags/tag691.xml"/><Relationship Id="rId10" Type="http://schemas.openxmlformats.org/officeDocument/2006/relationships/tags" Target="../tags/tag690.xml"/><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4" Type="http://schemas.openxmlformats.org/officeDocument/2006/relationships/tags" Target="../tags/tag694.xml"/><Relationship Id="rId3" Type="http://schemas.openxmlformats.org/officeDocument/2006/relationships/tags" Target="../tags/tag693.xml"/><Relationship Id="rId2" Type="http://schemas.openxmlformats.org/officeDocument/2006/relationships/tags" Target="../tags/tag692.xm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699.xml"/><Relationship Id="rId8" Type="http://schemas.openxmlformats.org/officeDocument/2006/relationships/tags" Target="../tags/tag698.xml"/><Relationship Id="rId7" Type="http://schemas.openxmlformats.org/officeDocument/2006/relationships/image" Target="../media/image26.png"/><Relationship Id="rId6" Type="http://schemas.openxmlformats.org/officeDocument/2006/relationships/tags" Target="../tags/tag697.xml"/><Relationship Id="rId5" Type="http://schemas.openxmlformats.org/officeDocument/2006/relationships/image" Target="../media/image28.png"/><Relationship Id="rId4" Type="http://schemas.openxmlformats.org/officeDocument/2006/relationships/tags" Target="../tags/tag696.xml"/><Relationship Id="rId3" Type="http://schemas.openxmlformats.org/officeDocument/2006/relationships/image" Target="../media/image25.jpeg"/><Relationship Id="rId2" Type="http://schemas.openxmlformats.org/officeDocument/2006/relationships/tags" Target="../tags/tag695.xml"/><Relationship Id="rId13" Type="http://schemas.openxmlformats.org/officeDocument/2006/relationships/tags" Target="../tags/tag703.xml"/><Relationship Id="rId12" Type="http://schemas.openxmlformats.org/officeDocument/2006/relationships/tags" Target="../tags/tag702.xml"/><Relationship Id="rId11" Type="http://schemas.openxmlformats.org/officeDocument/2006/relationships/tags" Target="../tags/tag701.xml"/><Relationship Id="rId10" Type="http://schemas.openxmlformats.org/officeDocument/2006/relationships/tags" Target="../tags/tag700.xml"/><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9" Type="http://schemas.openxmlformats.org/officeDocument/2006/relationships/tags" Target="../tags/tag708.xml"/><Relationship Id="rId8" Type="http://schemas.openxmlformats.org/officeDocument/2006/relationships/tags" Target="../tags/tag707.xml"/><Relationship Id="rId7" Type="http://schemas.openxmlformats.org/officeDocument/2006/relationships/image" Target="../media/image26.png"/><Relationship Id="rId6" Type="http://schemas.openxmlformats.org/officeDocument/2006/relationships/tags" Target="../tags/tag706.xml"/><Relationship Id="rId5" Type="http://schemas.openxmlformats.org/officeDocument/2006/relationships/image" Target="../media/image28.png"/><Relationship Id="rId4" Type="http://schemas.openxmlformats.org/officeDocument/2006/relationships/tags" Target="../tags/tag705.xml"/><Relationship Id="rId3" Type="http://schemas.openxmlformats.org/officeDocument/2006/relationships/image" Target="../media/image25.jpeg"/><Relationship Id="rId2" Type="http://schemas.openxmlformats.org/officeDocument/2006/relationships/tags" Target="../tags/tag704.xml"/><Relationship Id="rId12" Type="http://schemas.openxmlformats.org/officeDocument/2006/relationships/tags" Target="../tags/tag711.xml"/><Relationship Id="rId11" Type="http://schemas.openxmlformats.org/officeDocument/2006/relationships/tags" Target="../tags/tag710.xml"/><Relationship Id="rId10" Type="http://schemas.openxmlformats.org/officeDocument/2006/relationships/tags" Target="../tags/tag709.xml"/><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tags" Target="../tags/tag715.xml"/><Relationship Id="rId7" Type="http://schemas.openxmlformats.org/officeDocument/2006/relationships/image" Target="../media/image26.png"/><Relationship Id="rId6" Type="http://schemas.openxmlformats.org/officeDocument/2006/relationships/tags" Target="../tags/tag714.xml"/><Relationship Id="rId5" Type="http://schemas.openxmlformats.org/officeDocument/2006/relationships/image" Target="../media/image28.png"/><Relationship Id="rId4" Type="http://schemas.openxmlformats.org/officeDocument/2006/relationships/tags" Target="../tags/tag713.xml"/><Relationship Id="rId3" Type="http://schemas.openxmlformats.org/officeDocument/2006/relationships/image" Target="../media/image25.jpeg"/><Relationship Id="rId2" Type="http://schemas.openxmlformats.org/officeDocument/2006/relationships/tags" Target="../tags/tag712.xml"/><Relationship Id="rId11" Type="http://schemas.openxmlformats.org/officeDocument/2006/relationships/tags" Target="../tags/tag718.xml"/><Relationship Id="rId10" Type="http://schemas.openxmlformats.org/officeDocument/2006/relationships/tags" Target="../tags/tag717.xml"/><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722.xml"/><Relationship Id="rId7" Type="http://schemas.openxmlformats.org/officeDocument/2006/relationships/image" Target="../media/image27.png"/><Relationship Id="rId6" Type="http://schemas.openxmlformats.org/officeDocument/2006/relationships/tags" Target="../tags/tag721.xml"/><Relationship Id="rId5" Type="http://schemas.openxmlformats.org/officeDocument/2006/relationships/image" Target="../media/image26.png"/><Relationship Id="rId4" Type="http://schemas.openxmlformats.org/officeDocument/2006/relationships/tags" Target="../tags/tag720.xml"/><Relationship Id="rId3" Type="http://schemas.openxmlformats.org/officeDocument/2006/relationships/image" Target="../media/image25.jpeg"/><Relationship Id="rId2" Type="http://schemas.openxmlformats.org/officeDocument/2006/relationships/tags" Target="../tags/tag719.xml"/><Relationship Id="rId15" Type="http://schemas.openxmlformats.org/officeDocument/2006/relationships/tags" Target="../tags/tag728.xml"/><Relationship Id="rId14" Type="http://schemas.openxmlformats.org/officeDocument/2006/relationships/tags" Target="../tags/tag727.xml"/><Relationship Id="rId13" Type="http://schemas.openxmlformats.org/officeDocument/2006/relationships/tags" Target="../tags/tag726.xml"/><Relationship Id="rId12" Type="http://schemas.openxmlformats.org/officeDocument/2006/relationships/tags" Target="../tags/tag725.xml"/><Relationship Id="rId11" Type="http://schemas.openxmlformats.org/officeDocument/2006/relationships/tags" Target="../tags/tag724.xml"/><Relationship Id="rId10" Type="http://schemas.openxmlformats.org/officeDocument/2006/relationships/tags" Target="../tags/tag723.xml"/><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image" Target="../media/image26.png"/><Relationship Id="rId6" Type="http://schemas.openxmlformats.org/officeDocument/2006/relationships/tags" Target="../tags/tag731.xml"/><Relationship Id="rId5" Type="http://schemas.openxmlformats.org/officeDocument/2006/relationships/image" Target="../media/image28.png"/><Relationship Id="rId4" Type="http://schemas.openxmlformats.org/officeDocument/2006/relationships/tags" Target="../tags/tag730.xml"/><Relationship Id="rId3" Type="http://schemas.openxmlformats.org/officeDocument/2006/relationships/image" Target="../media/image25.jpeg"/><Relationship Id="rId2" Type="http://schemas.openxmlformats.org/officeDocument/2006/relationships/tags" Target="../tags/tag729.xml"/><Relationship Id="rId11" Type="http://schemas.openxmlformats.org/officeDocument/2006/relationships/tags" Target="../tags/tag735.xml"/><Relationship Id="rId10" Type="http://schemas.openxmlformats.org/officeDocument/2006/relationships/tags" Target="../tags/tag734.xml"/><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image" Target="../media/image26.png"/><Relationship Id="rId6" Type="http://schemas.openxmlformats.org/officeDocument/2006/relationships/tags" Target="../tags/tag738.xml"/><Relationship Id="rId5" Type="http://schemas.openxmlformats.org/officeDocument/2006/relationships/image" Target="../media/image28.png"/><Relationship Id="rId4" Type="http://schemas.openxmlformats.org/officeDocument/2006/relationships/tags" Target="../tags/tag737.xml"/><Relationship Id="rId3" Type="http://schemas.openxmlformats.org/officeDocument/2006/relationships/image" Target="../media/image25.jpeg"/><Relationship Id="rId2" Type="http://schemas.openxmlformats.org/officeDocument/2006/relationships/tags" Target="../tags/tag736.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9" Type="http://schemas.openxmlformats.org/officeDocument/2006/relationships/tags" Target="../tags/tag750.xml"/><Relationship Id="rId8" Type="http://schemas.openxmlformats.org/officeDocument/2006/relationships/tags" Target="../tags/tag749.xml"/><Relationship Id="rId7" Type="http://schemas.openxmlformats.org/officeDocument/2006/relationships/tags" Target="../tags/tag748.xml"/><Relationship Id="rId6" Type="http://schemas.openxmlformats.org/officeDocument/2006/relationships/image" Target="../media/image26.png"/><Relationship Id="rId5" Type="http://schemas.openxmlformats.org/officeDocument/2006/relationships/tags" Target="../tags/tag747.xml"/><Relationship Id="rId4" Type="http://schemas.openxmlformats.org/officeDocument/2006/relationships/tags" Target="../tags/tag746.xml"/><Relationship Id="rId3" Type="http://schemas.openxmlformats.org/officeDocument/2006/relationships/image" Target="../media/image25.jpeg"/><Relationship Id="rId2" Type="http://schemas.openxmlformats.org/officeDocument/2006/relationships/tags" Target="../tags/tag745.xml"/><Relationship Id="rId12" Type="http://schemas.openxmlformats.org/officeDocument/2006/relationships/tags" Target="../tags/tag753.xml"/><Relationship Id="rId11" Type="http://schemas.openxmlformats.org/officeDocument/2006/relationships/tags" Target="../tags/tag752.xml"/><Relationship Id="rId10" Type="http://schemas.openxmlformats.org/officeDocument/2006/relationships/tags" Target="../tags/tag751.xml"/><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759.xml"/><Relationship Id="rId8" Type="http://schemas.openxmlformats.org/officeDocument/2006/relationships/tags" Target="../tags/tag758.xml"/><Relationship Id="rId7" Type="http://schemas.openxmlformats.org/officeDocument/2006/relationships/tags" Target="../tags/tag757.xml"/><Relationship Id="rId6" Type="http://schemas.openxmlformats.org/officeDocument/2006/relationships/image" Target="../media/image26.png"/><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image" Target="../media/image25.jpeg"/><Relationship Id="rId2" Type="http://schemas.openxmlformats.org/officeDocument/2006/relationships/tags" Target="../tags/tag754.xml"/><Relationship Id="rId12" Type="http://schemas.openxmlformats.org/officeDocument/2006/relationships/tags" Target="../tags/tag762.xml"/><Relationship Id="rId11" Type="http://schemas.openxmlformats.org/officeDocument/2006/relationships/tags" Target="../tags/tag761.xml"/><Relationship Id="rId10" Type="http://schemas.openxmlformats.org/officeDocument/2006/relationships/tags" Target="../tags/tag760.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任意多边形 11"/>
          <p:cNvSpPr/>
          <p:nvPr userDrawn="1">
            <p:custDataLst>
              <p:tags r:id="rId2"/>
            </p:custDataLst>
          </p:nvPr>
        </p:nvSpPr>
        <p:spPr>
          <a:xfrm rot="7440000" flipH="1">
            <a:off x="8440420" y="-2009775"/>
            <a:ext cx="3221990" cy="474408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231" h="6230">
                <a:moveTo>
                  <a:pt x="2694" y="0"/>
                </a:moveTo>
                <a:lnTo>
                  <a:pt x="4231" y="1036"/>
                </a:lnTo>
                <a:lnTo>
                  <a:pt x="4131" y="1185"/>
                </a:lnTo>
                <a:lnTo>
                  <a:pt x="4111" y="1185"/>
                </a:lnTo>
                <a:cubicBezTo>
                  <a:pt x="2636" y="1203"/>
                  <a:pt x="1446" y="2405"/>
                  <a:pt x="1446" y="3884"/>
                </a:cubicBezTo>
                <a:cubicBezTo>
                  <a:pt x="1446" y="4234"/>
                  <a:pt x="1512" y="4568"/>
                  <a:pt x="1633" y="4874"/>
                </a:cubicBezTo>
                <a:lnTo>
                  <a:pt x="1636" y="4882"/>
                </a:lnTo>
                <a:lnTo>
                  <a:pt x="727" y="6230"/>
                </a:lnTo>
                <a:lnTo>
                  <a:pt x="708" y="6202"/>
                </a:lnTo>
                <a:cubicBezTo>
                  <a:pt x="261" y="5540"/>
                  <a:pt x="0" y="4743"/>
                  <a:pt x="0" y="3884"/>
                </a:cubicBezTo>
                <a:cubicBezTo>
                  <a:pt x="0" y="2113"/>
                  <a:pt x="1110" y="602"/>
                  <a:pt x="2673" y="8"/>
                </a:cubicBezTo>
                <a:lnTo>
                  <a:pt x="2694" y="0"/>
                </a:lnTo>
                <a:close/>
              </a:path>
            </a:pathLst>
          </a:custGeom>
          <a:pattFill prst="wdDnDi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9" name="任意多边形 21"/>
          <p:cNvSpPr/>
          <p:nvPr userDrawn="1">
            <p:custDataLst>
              <p:tags r:id="rId3"/>
            </p:custDataLst>
          </p:nvPr>
        </p:nvSpPr>
        <p:spPr>
          <a:xfrm rot="7440000" flipH="1">
            <a:off x="10419715" y="-662305"/>
            <a:ext cx="1408430" cy="322199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14" h="4379">
                <a:moveTo>
                  <a:pt x="321" y="0"/>
                </a:moveTo>
                <a:lnTo>
                  <a:pt x="1557" y="833"/>
                </a:lnTo>
                <a:lnTo>
                  <a:pt x="1548" y="864"/>
                </a:lnTo>
                <a:cubicBezTo>
                  <a:pt x="1481" y="1099"/>
                  <a:pt x="1446" y="1347"/>
                  <a:pt x="1446" y="1603"/>
                </a:cubicBezTo>
                <a:cubicBezTo>
                  <a:pt x="1446" y="2162"/>
                  <a:pt x="1616" y="2682"/>
                  <a:pt x="1907" y="3112"/>
                </a:cubicBezTo>
                <a:lnTo>
                  <a:pt x="1914" y="3122"/>
                </a:lnTo>
                <a:lnTo>
                  <a:pt x="1066" y="4379"/>
                </a:lnTo>
                <a:lnTo>
                  <a:pt x="1044" y="4353"/>
                </a:lnTo>
                <a:cubicBezTo>
                  <a:pt x="394" y="3622"/>
                  <a:pt x="0" y="2658"/>
                  <a:pt x="0" y="1603"/>
                </a:cubicBezTo>
                <a:cubicBezTo>
                  <a:pt x="0" y="1048"/>
                  <a:pt x="109" y="519"/>
                  <a:pt x="306" y="36"/>
                </a:cubicBezTo>
                <a:lnTo>
                  <a:pt x="321"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3" name="任意多边形 9"/>
          <p:cNvSpPr/>
          <p:nvPr userDrawn="1">
            <p:custDataLst>
              <p:tags r:id="rId4"/>
            </p:custDataLst>
          </p:nvPr>
        </p:nvSpPr>
        <p:spPr>
          <a:xfrm rot="14160000">
            <a:off x="6916420" y="4490720"/>
            <a:ext cx="3405505" cy="432562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45" h="6662">
                <a:moveTo>
                  <a:pt x="4394" y="0"/>
                </a:moveTo>
                <a:lnTo>
                  <a:pt x="4422" y="36"/>
                </a:lnTo>
                <a:cubicBezTo>
                  <a:pt x="4939" y="728"/>
                  <a:pt x="5245" y="1586"/>
                  <a:pt x="5245" y="2517"/>
                </a:cubicBezTo>
                <a:cubicBezTo>
                  <a:pt x="5245" y="4806"/>
                  <a:pt x="3389" y="6662"/>
                  <a:pt x="1100" y="6662"/>
                </a:cubicBezTo>
                <a:cubicBezTo>
                  <a:pt x="724" y="6662"/>
                  <a:pt x="360" y="6612"/>
                  <a:pt x="14" y="6518"/>
                </a:cubicBezTo>
                <a:lnTo>
                  <a:pt x="0" y="6515"/>
                </a:lnTo>
                <a:lnTo>
                  <a:pt x="882" y="5208"/>
                </a:lnTo>
                <a:lnTo>
                  <a:pt x="892" y="5208"/>
                </a:lnTo>
                <a:cubicBezTo>
                  <a:pt x="960" y="5214"/>
                  <a:pt x="1030" y="5216"/>
                  <a:pt x="1100" y="5216"/>
                </a:cubicBezTo>
                <a:cubicBezTo>
                  <a:pt x="2591" y="5216"/>
                  <a:pt x="3799" y="4008"/>
                  <a:pt x="3799" y="2517"/>
                </a:cubicBezTo>
                <a:cubicBezTo>
                  <a:pt x="3799" y="2097"/>
                  <a:pt x="3704" y="1700"/>
                  <a:pt x="3533" y="1346"/>
                </a:cubicBezTo>
                <a:lnTo>
                  <a:pt x="3513" y="1306"/>
                </a:lnTo>
                <a:lnTo>
                  <a:pt x="4394" y="0"/>
                </a:lnTo>
                <a:close/>
              </a:path>
            </a:pathLst>
          </a:custGeom>
          <a:pattFill prst="zigZ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4" name="任意多边形 3"/>
          <p:cNvSpPr/>
          <p:nvPr userDrawn="1">
            <p:custDataLst>
              <p:tags r:id="rId5"/>
            </p:custDataLst>
          </p:nvPr>
        </p:nvSpPr>
        <p:spPr>
          <a:xfrm rot="19440000">
            <a:off x="7723505" y="3901440"/>
            <a:ext cx="4767580" cy="234759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574" h="3730">
                <a:moveTo>
                  <a:pt x="3863" y="0"/>
                </a:moveTo>
                <a:cubicBezTo>
                  <a:pt x="5473" y="0"/>
                  <a:pt x="6868" y="918"/>
                  <a:pt x="7555" y="2258"/>
                </a:cubicBezTo>
                <a:lnTo>
                  <a:pt x="7574" y="2295"/>
                </a:lnTo>
                <a:lnTo>
                  <a:pt x="6531" y="3730"/>
                </a:lnTo>
                <a:lnTo>
                  <a:pt x="6526" y="3701"/>
                </a:lnTo>
                <a:cubicBezTo>
                  <a:pt x="6314" y="2421"/>
                  <a:pt x="5203" y="1446"/>
                  <a:pt x="3863" y="1446"/>
                </a:cubicBezTo>
                <a:cubicBezTo>
                  <a:pt x="2593" y="1446"/>
                  <a:pt x="1528" y="2322"/>
                  <a:pt x="1240" y="3503"/>
                </a:cubicBezTo>
                <a:lnTo>
                  <a:pt x="1233" y="3534"/>
                </a:lnTo>
                <a:lnTo>
                  <a:pt x="0" y="2639"/>
                </a:lnTo>
                <a:lnTo>
                  <a:pt x="5" y="2625"/>
                </a:lnTo>
                <a:cubicBezTo>
                  <a:pt x="611" y="1088"/>
                  <a:pt x="2110" y="0"/>
                  <a:pt x="3863" y="0"/>
                </a:cubicBezTo>
                <a:close/>
              </a:path>
            </a:pathLst>
          </a:custGeom>
          <a:pattFill prst="wdDnDiag">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矩形 14"/>
          <p:cNvSpPr/>
          <p:nvPr userDrawn="1">
            <p:custDataLst>
              <p:tags r:id="rId6"/>
            </p:custDataLst>
          </p:nvPr>
        </p:nvSpPr>
        <p:spPr>
          <a:xfrm>
            <a:off x="-14287" y="12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或者 15"/>
          <p:cNvSpPr/>
          <p:nvPr userDrawn="1">
            <p:custDataLst>
              <p:tags r:id="rId7"/>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或者 16"/>
          <p:cNvSpPr/>
          <p:nvPr userDrawn="1">
            <p:custDataLst>
              <p:tags r:id="rId8"/>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9"/>
            </p:custDataLst>
          </p:nvPr>
        </p:nvSpPr>
        <p:spPr>
          <a:xfrm>
            <a:off x="1328420" y="814705"/>
            <a:ext cx="6363335" cy="2673985"/>
          </a:xfrm>
        </p:spPr>
        <p:txBody>
          <a:bodyPr lIns="101600" tIns="38100" rIns="25400" bIns="38100" anchor="b" anchorCtr="0">
            <a:normAutofit/>
          </a:bodyPr>
          <a:lstStyle>
            <a:lvl1pPr algn="l">
              <a:defRPr sz="8000" spc="600">
                <a:gradFill flip="none" rotWithShape="1">
                  <a:gsLst>
                    <a:gs pos="33000">
                      <a:schemeClr val="accent1"/>
                    </a:gs>
                    <a:gs pos="100000">
                      <a:schemeClr val="accent1">
                        <a:lumMod val="75000"/>
                      </a:schemeClr>
                    </a:gs>
                    <a:gs pos="4000">
                      <a:schemeClr val="accent1">
                        <a:lumMod val="60000"/>
                        <a:lumOff val="40000"/>
                      </a:schemeClr>
                    </a:gs>
                  </a:gsLst>
                  <a:lin ang="2700000" scaled="1"/>
                  <a:tileRect/>
                </a:gra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1328420" y="3500291"/>
            <a:ext cx="6363335" cy="300819"/>
          </a:xfrm>
        </p:spPr>
        <p:txBody>
          <a:bodyPr lIns="101600" tIns="38100" rIns="76200" bIns="38100">
            <a:normAutofit/>
          </a:bodyPr>
          <a:lstStyle>
            <a:lvl1pPr marL="0" indent="0" algn="dist" eaLnBrk="1" fontAlgn="auto" latinLnBrk="0" hangingPunct="1">
              <a:lnSpc>
                <a:spcPct val="100000"/>
              </a:lnSpc>
              <a:buNone/>
              <a:defRPr sz="1600" u="none" strike="noStrike" kern="1200" cap="none" spc="200" normalizeH="0" baseline="0">
                <a:gradFill>
                  <a:gsLst>
                    <a:gs pos="53000">
                      <a:srgbClr val="1543EF">
                        <a:alpha val="100000"/>
                      </a:srgbClr>
                    </a:gs>
                    <a:gs pos="87000">
                      <a:schemeClr val="accent1">
                        <a:lumMod val="75000"/>
                      </a:schemeClr>
                    </a:gs>
                    <a:gs pos="0">
                      <a:schemeClr val="accent1">
                        <a:lumMod val="60000"/>
                        <a:lumOff val="40000"/>
                      </a:schemeClr>
                    </a:gs>
                  </a:gsLst>
                  <a:lin ang="2700000" scaled="0"/>
                </a:gra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dirty="0"/>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19" name="内容占位符 18"/>
          <p:cNvSpPr>
            <a:spLocks noGrp="1"/>
          </p:cNvSpPr>
          <p:nvPr>
            <p:ph sz="quarter" idx="13"/>
            <p:custDataLst>
              <p:tags r:id="rId14"/>
            </p:custDataLst>
          </p:nvPr>
        </p:nvSpPr>
        <p:spPr>
          <a:xfrm>
            <a:off x="1528446" y="5296329"/>
            <a:ext cx="4518660" cy="440972"/>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endParaRPr lang="zh-CN" altLang="en-US" dirty="0"/>
          </a:p>
        </p:txBody>
      </p:sp>
      <p:sp>
        <p:nvSpPr>
          <p:cNvPr id="21" name="内容占位符 20"/>
          <p:cNvSpPr>
            <a:spLocks noGrp="1"/>
          </p:cNvSpPr>
          <p:nvPr>
            <p:ph sz="quarter" idx="14"/>
            <p:custDataLst>
              <p:tags r:id="rId15"/>
            </p:custDataLst>
          </p:nvPr>
        </p:nvSpPr>
        <p:spPr>
          <a:xfrm>
            <a:off x="1529670" y="5745605"/>
            <a:ext cx="4518000" cy="442800"/>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chemeClr val="tx2">
                <a:lumMod val="50000"/>
                <a:alpha val="75000"/>
              </a:schemeClr>
            </a:gs>
            <a:gs pos="0">
              <a:schemeClr val="tx2">
                <a:lumMod val="50000"/>
              </a:schemeClr>
            </a:gs>
            <a:gs pos="41000">
              <a:schemeClr val="tx2">
                <a:lumMod val="50000"/>
              </a:schemeClr>
            </a:gs>
          </a:gsLst>
          <a:lin ang="10800000" scaled="0"/>
        </a:gradFill>
        <a:effectLst/>
      </p:bgPr>
    </p:bg>
    <p:spTree>
      <p:nvGrpSpPr>
        <p:cNvPr id="1" name=""/>
        <p:cNvGrpSpPr/>
        <p:nvPr/>
      </p:nvGrpSpPr>
      <p:grpSpPr>
        <a:xfrm>
          <a:off x="0" y="0"/>
          <a:ext cx="0" cy="0"/>
          <a:chOff x="0" y="0"/>
          <a:chExt cx="0" cy="0"/>
        </a:xfrm>
      </p:grpSpPr>
      <p:sp>
        <p:nvSpPr>
          <p:cNvPr id="6" name="椭圆 5"/>
          <p:cNvSpPr/>
          <p:nvPr>
            <p:custDataLst>
              <p:tags r:id="rId2"/>
            </p:custDataLst>
          </p:nvPr>
        </p:nvSpPr>
        <p:spPr>
          <a:xfrm>
            <a:off x="10991613" y="859790"/>
            <a:ext cx="126204" cy="126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83"/>
          <p:cNvSpPr/>
          <p:nvPr>
            <p:custDataLst>
              <p:tags r:id="rId3"/>
            </p:custDataLst>
          </p:nvPr>
        </p:nvSpPr>
        <p:spPr>
          <a:xfrm>
            <a:off x="10851515"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4"/>
          <p:cNvSpPr/>
          <p:nvPr>
            <p:custDataLst>
              <p:tags r:id="rId4"/>
            </p:custDataLst>
          </p:nvPr>
        </p:nvSpPr>
        <p:spPr>
          <a:xfrm>
            <a:off x="11131711"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userDrawn="1">
            <p:custDataLst>
              <p:tags r:id="rId5"/>
            </p:custDataLst>
          </p:nvPr>
        </p:nvSpPr>
        <p:spPr>
          <a:xfrm rot="16200000">
            <a:off x="5765800" y="431165"/>
            <a:ext cx="661035" cy="12192635"/>
          </a:xfrm>
          <a:prstGeom prst="rect">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或者 13"/>
          <p:cNvSpPr/>
          <p:nvPr userDrawn="1">
            <p:custDataLst>
              <p:tags r:id="rId6"/>
            </p:custDataLst>
          </p:nvPr>
        </p:nvSpPr>
        <p:spPr>
          <a:xfrm>
            <a:off x="26543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7"/>
            </p:custDataLst>
          </p:nvPr>
        </p:nvSpPr>
        <p:spPr>
          <a:xfrm>
            <a:off x="1166495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8"/>
            </p:custDataLst>
          </p:nvPr>
        </p:nvSpPr>
        <p:spPr>
          <a:xfrm>
            <a:off x="5445761" y="1859916"/>
            <a:ext cx="5942330" cy="2364739"/>
          </a:xfrm>
        </p:spPr>
        <p:txBody>
          <a:bodyPr lIns="101600" tIns="38100" rIns="63500" bIns="38100" anchor="b" anchorCtr="0">
            <a:normAutofit/>
          </a:bodyPr>
          <a:lstStyle>
            <a:lvl1pPr algn="r">
              <a:defRPr sz="7200" u="none" strike="noStrike" kern="1200" cap="none" spc="300" normalizeH="0">
                <a:solidFill>
                  <a:schemeClr val="bg1"/>
                </a:solidFill>
                <a:uFillTx/>
                <a:latin typeface="微软雅黑" panose="020B0503020204020204" pitchFamily="34" charset="-122"/>
                <a:ea typeface="微软雅黑" panose="020B0503020204020204" pitchFamily="34" charset="-122"/>
              </a:defRPr>
            </a:lvl1pPr>
          </a:lstStyle>
          <a:p>
            <a:r>
              <a:rPr lang="zh-CN" altLang="en-US" dirty="0"/>
              <a:t>编辑标题</a:t>
            </a:r>
            <a:endParaRPr lang="zh-CN" altLang="en-US" dirty="0"/>
          </a:p>
        </p:txBody>
      </p:sp>
      <p:sp>
        <p:nvSpPr>
          <p:cNvPr id="3" name="文本占位符 2"/>
          <p:cNvSpPr>
            <a:spLocks noGrp="1"/>
          </p:cNvSpPr>
          <p:nvPr userDrawn="1">
            <p:ph type="body" idx="1"/>
            <p:custDataLst>
              <p:tags r:id="rId9"/>
            </p:custDataLst>
          </p:nvPr>
        </p:nvSpPr>
        <p:spPr>
          <a:xfrm>
            <a:off x="5445761" y="4392931"/>
            <a:ext cx="5942330" cy="1033780"/>
          </a:xfrm>
        </p:spPr>
        <p:txBody>
          <a:bodyPr lIns="101600" tIns="38100" rIns="76200" bIns="38100" anchor="t">
            <a:normAutofit/>
          </a:bodyPr>
          <a:lstStyle>
            <a:lvl1pPr marL="0" indent="0" algn="r" eaLnBrk="1" fontAlgn="auto" latinLnBrk="0" hangingPunct="1">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7" name="日期占位符 6"/>
          <p:cNvSpPr>
            <a:spLocks noGrp="1"/>
          </p:cNvSpPr>
          <p:nvPr userDrawn="1">
            <p:ph type="dt" sz="half" idx="10"/>
            <p:custDataLst>
              <p:tags r:id="rId10"/>
            </p:custDataLst>
          </p:nvPr>
        </p:nvSpPr>
        <p:spPr/>
        <p:txBody>
          <a:bodyPr/>
          <a:lstStyle>
            <a:lvl1pPr>
              <a:defRPr>
                <a:solidFill>
                  <a:schemeClr val="tx1">
                    <a:lumMod val="50000"/>
                    <a:lumOff val="50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1"/>
            <p:custDataLst>
              <p:tags r:id="rId11"/>
            </p:custDataLst>
          </p:nvPr>
        </p:nvSpPr>
        <p:spPr/>
        <p:txBody>
          <a:bodyPr/>
          <a:lstStyle>
            <a:lvl1pPr>
              <a:defRPr>
                <a:solidFill>
                  <a:schemeClr val="tx1">
                    <a:lumMod val="50000"/>
                    <a:lumOff val="50000"/>
                  </a:schemeClr>
                </a:solidFill>
              </a:defRPr>
            </a:lvl1pPr>
          </a:lstStyle>
          <a:p>
            <a:endParaRPr lang="zh-CN" altLang="en-US" dirty="0"/>
          </a:p>
        </p:txBody>
      </p:sp>
      <p:sp>
        <p:nvSpPr>
          <p:cNvPr id="9" name="灯片编号占位符 8"/>
          <p:cNvSpPr>
            <a:spLocks noGrp="1"/>
          </p:cNvSpPr>
          <p:nvPr userDrawn="1">
            <p:ph type="sldNum" sz="quarter" idx="12"/>
            <p:custDataLst>
              <p:tags r:id="rId12"/>
            </p:custDataLst>
          </p:nvPr>
        </p:nvSpPr>
        <p:spPr/>
        <p:txBody>
          <a:bodyPr/>
          <a:lstStyle>
            <a:lvl1pPr>
              <a:defRPr>
                <a:solidFill>
                  <a:schemeClr val="tx1">
                    <a:lumMod val="50000"/>
                    <a:lumOff val="50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8"/>
            </p:custDataLst>
          </p:nvPr>
        </p:nvSpPr>
        <p:spPr/>
        <p:txBody>
          <a:bodyPr/>
          <a:lstStyle/>
          <a:p>
            <a:endParaRPr lang="zh-CN" altLang="en-US" dirty="0"/>
          </a:p>
        </p:txBody>
      </p:sp>
      <p:sp>
        <p:nvSpPr>
          <p:cNvPr id="12" name="灯片编号占位符 11"/>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13652" y="-139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或者 3"/>
          <p:cNvSpPr/>
          <p:nvPr userDrawn="1">
            <p:custDataLst>
              <p:tags r:id="rId3"/>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5"/>
            </p:custDataLst>
          </p:nvPr>
        </p:nvGrpSpPr>
        <p:grpSpPr>
          <a:xfrm>
            <a:off x="11109325" y="1072515"/>
            <a:ext cx="406400" cy="126365"/>
            <a:chOff x="11583" y="3035"/>
            <a:chExt cx="1404" cy="436"/>
          </a:xfrm>
        </p:grpSpPr>
        <p:sp>
          <p:nvSpPr>
            <p:cNvPr id="10" name="椭圆 9"/>
            <p:cNvSpPr/>
            <p:nvPr>
              <p:custDataLst>
                <p:tags r:id="rId6"/>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3"/>
            <p:cNvSpPr/>
            <p:nvPr>
              <p:custDataLst>
                <p:tags r:id="rId7"/>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4"/>
            <p:cNvSpPr/>
            <p:nvPr>
              <p:custDataLst>
                <p:tags r:id="rId8"/>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标题 1"/>
          <p:cNvSpPr>
            <a:spLocks noGrp="1"/>
          </p:cNvSpPr>
          <p:nvPr>
            <p:ph type="title"/>
            <p:custDataLst>
              <p:tags r:id="rId9"/>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1"/>
            </p:custDataLst>
          </p:nvPr>
        </p:nvSpPr>
        <p:spPr/>
        <p:txBody>
          <a:bodyPr/>
          <a:lstStyle/>
          <a:p>
            <a:endParaRPr lang="zh-CN" altLang="en-US" dirty="0"/>
          </a:p>
        </p:txBody>
      </p:sp>
      <p:sp>
        <p:nvSpPr>
          <p:cNvPr id="8" name="灯片编号占位符 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3"/>
            </p:custDataLst>
          </p:nvPr>
        </p:nvSpPr>
        <p:spPr/>
        <p:txBody>
          <a:body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4"/>
            </p:custDataLst>
          </p:nvPr>
        </p:nvSpPr>
        <p:spPr/>
        <p:txBody>
          <a:bodyPr/>
          <a:lstStyle/>
          <a:p>
            <a:endParaRPr lang="zh-CN" altLang="en-US" dirty="0"/>
          </a:p>
        </p:txBody>
      </p:sp>
      <p:sp>
        <p:nvSpPr>
          <p:cNvPr id="8" name="灯片编号占位符 7"/>
          <p:cNvSpPr>
            <a:spLocks noGrp="1"/>
          </p:cNvSpPr>
          <p:nvPr>
            <p:ph type="sldNum" sz="quarter" idx="16"/>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9"/>
          <p:cNvSpPr/>
          <p:nvPr userDrawn="1">
            <p:custDataLst>
              <p:tags r:id="rId2"/>
            </p:custDataLst>
          </p:nvPr>
        </p:nvSpPr>
        <p:spPr>
          <a:xfrm>
            <a:off x="9102725" y="-40005"/>
            <a:ext cx="3121660" cy="3316605"/>
          </a:xfrm>
          <a:custGeom>
            <a:avLst/>
            <a:gdLst/>
            <a:ahLst/>
            <a:cxnLst>
              <a:cxn ang="3">
                <a:pos x="hc" y="t"/>
              </a:cxn>
              <a:cxn ang="cd2">
                <a:pos x="l" y="vc"/>
              </a:cxn>
              <a:cxn ang="cd4">
                <a:pos x="hc" y="b"/>
              </a:cxn>
              <a:cxn ang="0">
                <a:pos x="r" y="vc"/>
              </a:cxn>
            </a:cxnLst>
            <a:rect l="l" t="t" r="r" b="b"/>
            <a:pathLst>
              <a:path w="5697" h="6053">
                <a:moveTo>
                  <a:pt x="524" y="0"/>
                </a:moveTo>
                <a:lnTo>
                  <a:pt x="2326" y="0"/>
                </a:lnTo>
                <a:lnTo>
                  <a:pt x="2314" y="10"/>
                </a:lnTo>
                <a:cubicBezTo>
                  <a:pt x="1328" y="875"/>
                  <a:pt x="1115" y="2357"/>
                  <a:pt x="1867" y="3472"/>
                </a:cubicBezTo>
                <a:cubicBezTo>
                  <a:pt x="2684" y="4682"/>
                  <a:pt x="4326" y="5002"/>
                  <a:pt x="5537" y="4185"/>
                </a:cubicBezTo>
                <a:cubicBezTo>
                  <a:pt x="5584" y="4154"/>
                  <a:pt x="5630" y="4120"/>
                  <a:pt x="5674" y="4086"/>
                </a:cubicBezTo>
                <a:lnTo>
                  <a:pt x="5696" y="4068"/>
                </a:lnTo>
                <a:lnTo>
                  <a:pt x="5697" y="5708"/>
                </a:lnTo>
                <a:lnTo>
                  <a:pt x="5651" y="5728"/>
                </a:lnTo>
                <a:cubicBezTo>
                  <a:pt x="3895" y="6479"/>
                  <a:pt x="1800" y="5904"/>
                  <a:pt x="694" y="4264"/>
                </a:cubicBezTo>
                <a:cubicBezTo>
                  <a:pt x="-187" y="2959"/>
                  <a:pt x="-206" y="1325"/>
                  <a:pt x="505" y="34"/>
                </a:cubicBezTo>
                <a:lnTo>
                  <a:pt x="524" y="0"/>
                </a:lnTo>
                <a:close/>
              </a:path>
            </a:pathLst>
          </a:custGeom>
          <a:pattFill prst="diagBrick">
            <a:fgClr>
              <a:schemeClr val="accent1"/>
            </a:fgClr>
            <a:bgClr>
              <a:schemeClr val="bg1"/>
            </a:bgClr>
          </a:patt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2"/>
          <p:cNvSpPr/>
          <p:nvPr userDrawn="1">
            <p:custDataLst>
              <p:tags r:id="rId3"/>
            </p:custDataLst>
          </p:nvPr>
        </p:nvSpPr>
        <p:spPr>
          <a:xfrm>
            <a:off x="2306524" y="4756993"/>
            <a:ext cx="4790757" cy="2101007"/>
          </a:xfrm>
          <a:custGeom>
            <a:avLst/>
            <a:gdLst/>
            <a:ahLst/>
            <a:cxnLst>
              <a:cxn ang="3">
                <a:pos x="hc" y="t"/>
              </a:cxn>
              <a:cxn ang="cd2">
                <a:pos x="l" y="vc"/>
              </a:cxn>
              <a:cxn ang="cd4">
                <a:pos x="hc" y="b"/>
              </a:cxn>
              <a:cxn ang="0">
                <a:pos x="r" y="vc"/>
              </a:cxn>
            </a:cxnLst>
            <a:rect l="l" t="t" r="r" b="b"/>
            <a:pathLst>
              <a:path w="7544" h="3309">
                <a:moveTo>
                  <a:pt x="3785" y="0"/>
                </a:moveTo>
                <a:cubicBezTo>
                  <a:pt x="5460" y="4"/>
                  <a:pt x="6993" y="1124"/>
                  <a:pt x="7447" y="2821"/>
                </a:cubicBezTo>
                <a:cubicBezTo>
                  <a:pt x="7490" y="2980"/>
                  <a:pt x="7522" y="3140"/>
                  <a:pt x="7543" y="3299"/>
                </a:cubicBezTo>
                <a:lnTo>
                  <a:pt x="7544" y="3309"/>
                </a:lnTo>
                <a:lnTo>
                  <a:pt x="6200" y="3309"/>
                </a:lnTo>
                <a:lnTo>
                  <a:pt x="6194" y="3280"/>
                </a:lnTo>
                <a:cubicBezTo>
                  <a:pt x="6185" y="3241"/>
                  <a:pt x="6176" y="3203"/>
                  <a:pt x="6166" y="3164"/>
                </a:cubicBezTo>
                <a:cubicBezTo>
                  <a:pt x="5811" y="1843"/>
                  <a:pt x="4454" y="1058"/>
                  <a:pt x="3132" y="1412"/>
                </a:cubicBezTo>
                <a:cubicBezTo>
                  <a:pt x="2210" y="1659"/>
                  <a:pt x="1550" y="2394"/>
                  <a:pt x="1354" y="3264"/>
                </a:cubicBezTo>
                <a:lnTo>
                  <a:pt x="1345" y="3309"/>
                </a:lnTo>
                <a:lnTo>
                  <a:pt x="0" y="3309"/>
                </a:lnTo>
                <a:lnTo>
                  <a:pt x="2" y="3294"/>
                </a:lnTo>
                <a:cubicBezTo>
                  <a:pt x="202" y="1821"/>
                  <a:pt x="1262" y="540"/>
                  <a:pt x="2789" y="131"/>
                </a:cubicBezTo>
                <a:cubicBezTo>
                  <a:pt x="3122" y="41"/>
                  <a:pt x="3456" y="-1"/>
                  <a:pt x="3785" y="0"/>
                </a:cubicBezTo>
                <a:close/>
              </a:path>
            </a:pathLst>
          </a:custGeom>
          <a:pattFill prst="zigZag">
            <a:fgClr>
              <a:schemeClr val="accent1"/>
            </a:fgClr>
            <a:bgClr>
              <a:schemeClr val="bg1"/>
            </a:bgClr>
          </a:pattFill>
          <a:ln cap="rnd">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组合 9"/>
          <p:cNvGrpSpPr/>
          <p:nvPr userDrawn="1">
            <p:custDataLst>
              <p:tags r:id="rId4"/>
            </p:custDataLst>
          </p:nvPr>
        </p:nvGrpSpPr>
        <p:grpSpPr>
          <a:xfrm>
            <a:off x="11132820" y="6174740"/>
            <a:ext cx="406400" cy="126365"/>
            <a:chOff x="11583" y="3035"/>
            <a:chExt cx="1404" cy="436"/>
          </a:xfrm>
        </p:grpSpPr>
        <p:sp>
          <p:nvSpPr>
            <p:cNvPr id="11" name="椭圆 10"/>
            <p:cNvSpPr/>
            <p:nvPr>
              <p:custDataLst>
                <p:tags r:id="rId5"/>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3"/>
            <p:cNvSpPr/>
            <p:nvPr>
              <p:custDataLst>
                <p:tags r:id="rId6"/>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84"/>
            <p:cNvSpPr/>
            <p:nvPr>
              <p:custDataLst>
                <p:tags r:id="rId7"/>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4" name="任意多边形 21"/>
          <p:cNvSpPr/>
          <p:nvPr userDrawn="1">
            <p:custDataLst>
              <p:tags r:id="rId8"/>
            </p:custDataLst>
          </p:nvPr>
        </p:nvSpPr>
        <p:spPr>
          <a:xfrm rot="14160000">
            <a:off x="932950" y="4346672"/>
            <a:ext cx="3532436" cy="4393246"/>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563" h="6918">
                <a:moveTo>
                  <a:pt x="4499" y="0"/>
                </a:moveTo>
                <a:lnTo>
                  <a:pt x="4519" y="23"/>
                </a:lnTo>
                <a:cubicBezTo>
                  <a:pt x="5169" y="754"/>
                  <a:pt x="5563" y="1718"/>
                  <a:pt x="5563" y="2773"/>
                </a:cubicBezTo>
                <a:cubicBezTo>
                  <a:pt x="5563" y="5062"/>
                  <a:pt x="3707" y="6918"/>
                  <a:pt x="1417" y="6918"/>
                </a:cubicBezTo>
                <a:cubicBezTo>
                  <a:pt x="934" y="6918"/>
                  <a:pt x="471" y="6836"/>
                  <a:pt x="40" y="6684"/>
                </a:cubicBezTo>
                <a:lnTo>
                  <a:pt x="0" y="6670"/>
                </a:lnTo>
                <a:lnTo>
                  <a:pt x="848" y="5413"/>
                </a:lnTo>
                <a:lnTo>
                  <a:pt x="873" y="5418"/>
                </a:lnTo>
                <a:cubicBezTo>
                  <a:pt x="1049" y="5454"/>
                  <a:pt x="1231" y="5473"/>
                  <a:pt x="1417" y="5473"/>
                </a:cubicBezTo>
                <a:cubicBezTo>
                  <a:pt x="2908" y="5473"/>
                  <a:pt x="4117" y="4264"/>
                  <a:pt x="4117" y="2773"/>
                </a:cubicBezTo>
                <a:cubicBezTo>
                  <a:pt x="4117" y="2214"/>
                  <a:pt x="3947" y="1694"/>
                  <a:pt x="3656" y="1264"/>
                </a:cubicBezTo>
                <a:lnTo>
                  <a:pt x="3651" y="1257"/>
                </a:lnTo>
                <a:lnTo>
                  <a:pt x="4499"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任意多边形 3"/>
          <p:cNvSpPr/>
          <p:nvPr userDrawn="1">
            <p:custDataLst>
              <p:tags r:id="rId9"/>
            </p:custDataLst>
          </p:nvPr>
        </p:nvSpPr>
        <p:spPr>
          <a:xfrm rot="19440000">
            <a:off x="7392383" y="-1503220"/>
            <a:ext cx="4316887" cy="3609719"/>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798" h="5685">
                <a:moveTo>
                  <a:pt x="295" y="0"/>
                </a:moveTo>
                <a:lnTo>
                  <a:pt x="1524" y="893"/>
                </a:lnTo>
                <a:lnTo>
                  <a:pt x="1523" y="897"/>
                </a:lnTo>
                <a:cubicBezTo>
                  <a:pt x="1472" y="1103"/>
                  <a:pt x="1446" y="1318"/>
                  <a:pt x="1446" y="1539"/>
                </a:cubicBezTo>
                <a:cubicBezTo>
                  <a:pt x="1446" y="3030"/>
                  <a:pt x="2654" y="4239"/>
                  <a:pt x="4146" y="4239"/>
                </a:cubicBezTo>
                <a:cubicBezTo>
                  <a:pt x="4658" y="4239"/>
                  <a:pt x="5137" y="4096"/>
                  <a:pt x="5545" y="3848"/>
                </a:cubicBezTo>
                <a:lnTo>
                  <a:pt x="5570" y="3833"/>
                </a:lnTo>
                <a:lnTo>
                  <a:pt x="6798" y="4725"/>
                </a:lnTo>
                <a:lnTo>
                  <a:pt x="6782" y="4738"/>
                </a:lnTo>
                <a:cubicBezTo>
                  <a:pt x="6066" y="5329"/>
                  <a:pt x="5147" y="5685"/>
                  <a:pt x="4146" y="5685"/>
                </a:cubicBezTo>
                <a:cubicBezTo>
                  <a:pt x="1856" y="5685"/>
                  <a:pt x="0" y="3829"/>
                  <a:pt x="0" y="1539"/>
                </a:cubicBezTo>
                <a:cubicBezTo>
                  <a:pt x="0" y="1002"/>
                  <a:pt x="102" y="490"/>
                  <a:pt x="288" y="19"/>
                </a:cubicBezTo>
                <a:lnTo>
                  <a:pt x="295" y="0"/>
                </a:lnTo>
                <a:close/>
              </a:path>
            </a:pathLst>
          </a:custGeom>
          <a:pattFill prst="lgGri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6" name="日期占位符 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1"/>
            </p:custDataLst>
          </p:nvPr>
        </p:nvSpPr>
        <p:spPr/>
        <p:txBody>
          <a:bodyPr/>
          <a:lstStyle/>
          <a:p>
            <a:endParaRPr lang="zh-CN" altLang="en-US" dirty="0"/>
          </a:p>
        </p:txBody>
      </p:sp>
      <p:sp>
        <p:nvSpPr>
          <p:cNvPr id="8" name="灯片编号占位符 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hasCustomPrompt="1"/>
            <p:custDataLst>
              <p:tags r:id="rId13"/>
            </p:custDataLst>
          </p:nvPr>
        </p:nvSpPr>
        <p:spPr>
          <a:xfrm>
            <a:off x="847090" y="915670"/>
            <a:ext cx="7164705" cy="2270125"/>
          </a:xfrm>
        </p:spPr>
        <p:txBody>
          <a:bodyPr vert="horz" lIns="101600" tIns="38100" rIns="25400" bIns="38100" rtlCol="0" anchor="b" anchorCtr="0">
            <a:noAutofit/>
          </a:bodyPr>
          <a:lstStyle>
            <a:lvl1pPr marL="0" marR="0" algn="l" defTabSz="914400" rtl="0" eaLnBrk="1" fontAlgn="auto" latinLnBrk="0" hangingPunct="1">
              <a:lnSpc>
                <a:spcPct val="100000"/>
              </a:lnSpc>
              <a:buNone/>
              <a:defRPr kumimoji="0" lang="zh-CN" altLang="en-US" sz="7200" b="1" i="0" u="none" strike="noStrike" kern="1200" cap="none" spc="20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17" name="内容占位符 16"/>
          <p:cNvSpPr>
            <a:spLocks noGrp="1"/>
          </p:cNvSpPr>
          <p:nvPr>
            <p:ph sz="quarter" idx="13" hasCustomPrompt="1"/>
            <p:custDataLst>
              <p:tags r:id="rId14"/>
            </p:custDataLst>
          </p:nvPr>
        </p:nvSpPr>
        <p:spPr>
          <a:xfrm>
            <a:off x="853879" y="3278482"/>
            <a:ext cx="3932116" cy="739164"/>
          </a:xfrm>
        </p:spPr>
        <p:txBody>
          <a:bodyPr>
            <a:normAutofit/>
          </a:bodyPr>
          <a:lstStyle>
            <a:lvl1pPr marL="0" indent="0">
              <a:lnSpc>
                <a:spcPct val="100000"/>
              </a:lnSpc>
              <a:spcAft>
                <a:spcPts val="0"/>
              </a:spcAft>
              <a:buNone/>
              <a:defRPr sz="4000" b="1"/>
            </a:lvl1pPr>
            <a:lvl2pPr marL="457200" indent="0">
              <a:buNone/>
              <a:defRPr/>
            </a:lvl2pPr>
          </a:lstStyle>
          <a:p>
            <a:pPr lvl="0"/>
            <a:r>
              <a:rPr lang="zh-CN" altLang="en-US" dirty="0"/>
              <a:t>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3" name="Rectangle 27"/>
          <p:cNvSpPr/>
          <p:nvPr userDrawn="1">
            <p:custDataLst>
              <p:tags r:id="rId2"/>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3"/>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7"/>
            </p:custDataLst>
          </p:nvPr>
        </p:nvSpPr>
        <p:spPr/>
        <p:txBody>
          <a:bodyPr/>
          <a:lstStyle/>
          <a:p>
            <a:endParaRPr lang="zh-CN" altLang="en-US" dirty="0"/>
          </a:p>
        </p:txBody>
      </p:sp>
      <p:sp>
        <p:nvSpPr>
          <p:cNvPr id="8" name="灯片编号占位符 7"/>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或者 2"/>
          <p:cNvSpPr/>
          <p:nvPr userDrawn="1">
            <p:custDataLst>
              <p:tags r:id="rId3"/>
            </p:custDataLst>
          </p:nvPr>
        </p:nvSpPr>
        <p:spPr>
          <a:xfrm>
            <a:off x="11522379"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或者 3"/>
          <p:cNvSpPr/>
          <p:nvPr userDrawn="1">
            <p:custDataLst>
              <p:tags r:id="rId4"/>
            </p:custDataLst>
          </p:nvPr>
        </p:nvSpPr>
        <p:spPr>
          <a:xfrm>
            <a:off x="11522379"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5"/>
            </p:custDataLst>
          </p:nvPr>
        </p:nvSpPr>
        <p:spPr>
          <a:xfrm>
            <a:off x="402921"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或者 10"/>
          <p:cNvSpPr/>
          <p:nvPr userDrawn="1">
            <p:custDataLst>
              <p:tags r:id="rId6"/>
            </p:custDataLst>
          </p:nvPr>
        </p:nvSpPr>
        <p:spPr>
          <a:xfrm>
            <a:off x="402921"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9"/>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5"/>
            <p:custDataLst>
              <p:tags r:id="rId10"/>
            </p:custDataLst>
          </p:nvPr>
        </p:nvSpPr>
        <p:spPr/>
        <p:txBody>
          <a:bodyPr/>
          <a:lstStyle/>
          <a:p>
            <a:endParaRPr lang="zh-CN" altLang="en-US" dirty="0"/>
          </a:p>
        </p:txBody>
      </p:sp>
      <p:sp>
        <p:nvSpPr>
          <p:cNvPr id="10" name="灯片编号占位符 9"/>
          <p:cNvSpPr>
            <a:spLocks noGrp="1"/>
          </p:cNvSpPr>
          <p:nvPr>
            <p:ph type="sldNum" sz="quarter" idx="16"/>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3" name="Rectangle 27"/>
          <p:cNvSpPr/>
          <p:nvPr userDrawn="1">
            <p:custDataLst>
              <p:tags r:id="rId3"/>
            </p:custDataLst>
          </p:nvPr>
        </p:nvSpPr>
        <p:spPr>
          <a:xfrm>
            <a:off x="29" y="29"/>
            <a:ext cx="4823432"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4"/>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5"/>
            </p:custDataLst>
          </p:nvPr>
        </p:nvSpPr>
        <p:spPr>
          <a:xfrm>
            <a:off x="4300745"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Rectangle 27"/>
          <p:cNvSpPr/>
          <p:nvPr userDrawn="1">
            <p:custDataLst>
              <p:tags r:id="rId3"/>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4"/>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5"/>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3" name="Rectangle 27"/>
          <p:cNvSpPr/>
          <p:nvPr userDrawn="1">
            <p:custDataLst>
              <p:tags r:id="rId3"/>
            </p:custDataLst>
          </p:nvPr>
        </p:nvSpPr>
        <p:spPr>
          <a:xfrm>
            <a:off x="28" y="649226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4" name="流程图: 或者 13"/>
          <p:cNvSpPr/>
          <p:nvPr userDrawn="1">
            <p:custDataLst>
              <p:tags r:id="rId4"/>
            </p:custDataLst>
          </p:nvPr>
        </p:nvSpPr>
        <p:spPr>
          <a:xfrm>
            <a:off x="302953"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5"/>
            </p:custDataLst>
          </p:nvPr>
        </p:nvSpPr>
        <p:spPr>
          <a:xfrm>
            <a:off x="11640878"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0"/>
            </p:custDataLst>
          </p:nvPr>
        </p:nvSpPr>
        <p:spPr/>
        <p:txBody>
          <a:bodyPr/>
          <a:lstStyle/>
          <a:p>
            <a:endParaRPr lang="zh-CN" altLang="en-US" dirty="0"/>
          </a:p>
        </p:txBody>
      </p:sp>
      <p:sp>
        <p:nvSpPr>
          <p:cNvPr id="11" name="灯片编号占位符 10"/>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5"/>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6"/>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7"/>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9"/>
            </p:custDataLst>
          </p:nvPr>
        </p:nvSpPr>
        <p:spPr/>
        <p:txBody>
          <a:bodyPr/>
          <a:lstStyle/>
          <a:p>
            <a:endParaRPr lang="zh-CN" altLang="en-US" dirty="0"/>
          </a:p>
        </p:txBody>
      </p:sp>
      <p:sp>
        <p:nvSpPr>
          <p:cNvPr id="12" name="灯片编号占位符 11"/>
          <p:cNvSpPr>
            <a:spLocks noGrp="1"/>
          </p:cNvSpPr>
          <p:nvPr>
            <p:ph type="sldNum" sz="quarter" idx="19"/>
            <p:custDataLst>
              <p:tags r:id="rId10"/>
            </p:custDataLst>
          </p:nvPr>
        </p:nvSpPr>
        <p:spPr/>
        <p:txBody>
          <a:bodyPr/>
          <a:lstStyle/>
          <a:p>
            <a:fld id="{49AE70B2-8BF9-45C0-BB95-33D1B9D3A854}" type="slidenum">
              <a:rPr lang="zh-CN" altLang="en-US" smtClean="0"/>
            </a:fld>
            <a:endParaRPr lang="zh-CN" altLang="en-US" dirty="0"/>
          </a:p>
        </p:txBody>
      </p:sp>
      <p:grpSp>
        <p:nvGrpSpPr>
          <p:cNvPr id="3" name="组合 2"/>
          <p:cNvGrpSpPr/>
          <p:nvPr userDrawn="1">
            <p:custDataLst>
              <p:tags r:id="rId11"/>
            </p:custDataLst>
          </p:nvPr>
        </p:nvGrpSpPr>
        <p:grpSpPr>
          <a:xfrm>
            <a:off x="11210800" y="6349833"/>
            <a:ext cx="406400" cy="126365"/>
            <a:chOff x="11583" y="3035"/>
            <a:chExt cx="1404" cy="436"/>
          </a:xfrm>
        </p:grpSpPr>
        <p:sp>
          <p:nvSpPr>
            <p:cNvPr id="4" name="椭圆 3"/>
            <p:cNvSpPr/>
            <p:nvPr userDrawn="1">
              <p:custDataLst>
                <p:tags r:id="rId12"/>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同心圆 83"/>
            <p:cNvSpPr/>
            <p:nvPr userDrawn="1">
              <p:custDataLst>
                <p:tags r:id="rId13"/>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同心圆 84"/>
            <p:cNvSpPr/>
            <p:nvPr userDrawn="1">
              <p:custDataLst>
                <p:tags r:id="rId14"/>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4"/>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6"/>
            </p:custDataLst>
          </p:nvPr>
        </p:nvSpPr>
        <p:spPr/>
        <p:txBody>
          <a:bodyPr/>
          <a:lstStyle/>
          <a:p>
            <a:endParaRPr lang="zh-CN" altLang="en-US" dirty="0"/>
          </a:p>
        </p:txBody>
      </p:sp>
      <p:sp>
        <p:nvSpPr>
          <p:cNvPr id="9" name="灯片编号占位符 8"/>
          <p:cNvSpPr>
            <a:spLocks noGrp="1"/>
          </p:cNvSpPr>
          <p:nvPr>
            <p:ph type="sldNum" sz="quarter" idx="16"/>
            <p:custDataLst>
              <p:tags r:id="rId7"/>
            </p:custDataLst>
          </p:nvPr>
        </p:nvSpPr>
        <p:spPr/>
        <p:txBody>
          <a:bodyPr/>
          <a:lstStyle/>
          <a:p>
            <a:fld id="{49AE70B2-8BF9-45C0-BB95-33D1B9D3A854}" type="slidenum">
              <a:rPr lang="zh-CN" altLang="en-US" smtClean="0"/>
            </a:fld>
            <a:endParaRPr lang="zh-CN" altLang="en-US" dirty="0"/>
          </a:p>
        </p:txBody>
      </p:sp>
      <p:sp>
        <p:nvSpPr>
          <p:cNvPr id="3" name="矩形 2"/>
          <p:cNvSpPr/>
          <p:nvPr userDrawn="1">
            <p:custDataLst>
              <p:tags r:id="rId8"/>
            </p:custDataLst>
          </p:nvPr>
        </p:nvSpPr>
        <p:spPr>
          <a:xfrm>
            <a:off x="-3174"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4" name="流程图: 或者 3"/>
          <p:cNvSpPr/>
          <p:nvPr userDrawn="1">
            <p:custDataLst>
              <p:tags r:id="rId9"/>
            </p:custDataLst>
          </p:nvPr>
        </p:nvSpPr>
        <p:spPr>
          <a:xfrm>
            <a:off x="225426"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10"/>
            </p:custDataLst>
          </p:nvPr>
        </p:nvSpPr>
        <p:spPr>
          <a:xfrm>
            <a:off x="230506"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userDrawn="1">
            <p:custDataLst>
              <p:tags r:id="rId11"/>
            </p:custDataLst>
          </p:nvPr>
        </p:nvSpPr>
        <p:spPr>
          <a:xfrm>
            <a:off x="11480165"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12" name="流程图: 或者 11"/>
          <p:cNvSpPr/>
          <p:nvPr userDrawn="1">
            <p:custDataLst>
              <p:tags r:id="rId12"/>
            </p:custDataLst>
          </p:nvPr>
        </p:nvSpPr>
        <p:spPr>
          <a:xfrm>
            <a:off x="11708765"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流程图: 或者 12"/>
          <p:cNvSpPr/>
          <p:nvPr userDrawn="1">
            <p:custDataLst>
              <p:tags r:id="rId13"/>
            </p:custDataLst>
          </p:nvPr>
        </p:nvSpPr>
        <p:spPr>
          <a:xfrm>
            <a:off x="11713845"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extLst>
              <a:ext uri="{28A0092B-C50C-407E-A947-70E740481C1C}">
                <a14:useLocalDpi xmlns:a14="http://schemas.microsoft.com/office/drawing/2010/main" val="0"/>
              </a:ext>
            </a:extLst>
          </a:blip>
          <a:srcRect l="2573" t="2656" r="9506" b="7691"/>
          <a:stretch>
            <a:fillRect/>
          </a:stretch>
        </p:blipFill>
        <p:spPr>
          <a:xfrm>
            <a:off x="6481083" y="-1"/>
            <a:ext cx="5710917" cy="6858001"/>
          </a:xfrm>
          <a:prstGeom prst="rect">
            <a:avLst/>
          </a:prstGeom>
        </p:spPr>
      </p:pic>
      <p:sp>
        <p:nvSpPr>
          <p:cNvPr id="11" name="圆角矩形 139"/>
          <p:cNvSpPr/>
          <p:nvPr userDrawn="1">
            <p:custDataLst>
              <p:tags r:id="rId4"/>
            </p:custDataLst>
          </p:nvPr>
        </p:nvSpPr>
        <p:spPr>
          <a:xfrm>
            <a:off x="645160" y="3408680"/>
            <a:ext cx="5123815" cy="556260"/>
          </a:xfrm>
          <a:prstGeom prst="roundRect">
            <a:avLst>
              <a:gd name="adj" fmla="val 22602"/>
            </a:avLst>
          </a:prstGeom>
          <a:gradFill>
            <a:gsLst>
              <a:gs pos="0">
                <a:schemeClr val="accent1">
                  <a:alpha val="66000"/>
                </a:schemeClr>
              </a:gs>
              <a:gs pos="100000">
                <a:schemeClr val="accent1"/>
              </a:gs>
            </a:gsLst>
            <a:lin ang="2700000" scaled="0"/>
          </a:gradFill>
          <a:ln>
            <a:noFill/>
          </a:ln>
          <a:effectLst>
            <a:outerShdw blurRad="469900" dist="114300" dir="2700000" algn="tl" rotWithShape="0">
              <a:srgbClr val="1185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5"/>
            </p:custDataLst>
          </p:nvPr>
        </p:nvGrpSpPr>
        <p:grpSpPr>
          <a:xfrm>
            <a:off x="916305" y="3556635"/>
            <a:ext cx="284480" cy="274955"/>
            <a:chOff x="6089" y="5693"/>
            <a:chExt cx="667" cy="645"/>
          </a:xfrm>
        </p:grpSpPr>
        <p:sp>
          <p:nvSpPr>
            <p:cNvPr id="13" name="椭圆 12"/>
            <p:cNvSpPr/>
            <p:nvPr>
              <p:custDataLst>
                <p:tags r:id="rId6"/>
              </p:custDataLst>
            </p:nvPr>
          </p:nvSpPr>
          <p:spPr>
            <a:xfrm>
              <a:off x="6089" y="5693"/>
              <a:ext cx="532" cy="532"/>
            </a:xfrm>
            <a:prstGeom prst="ellipse">
              <a:avLst/>
            </a:prstGeom>
            <a:noFill/>
            <a:ln w="38100">
              <a:solidFill>
                <a:srgbClr val="F2F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5"/>
            </p:cNvCxnSpPr>
            <p:nvPr>
              <p:custDataLst>
                <p:tags r:id="rId7"/>
              </p:custDataLst>
            </p:nvPr>
          </p:nvCxnSpPr>
          <p:spPr>
            <a:xfrm>
              <a:off x="6595" y="6197"/>
              <a:ext cx="161" cy="141"/>
            </a:xfrm>
            <a:prstGeom prst="line">
              <a:avLst/>
            </a:prstGeom>
            <a:ln w="38100" cap="rnd">
              <a:solidFill>
                <a:srgbClr val="F2FAFF"/>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8"/>
            </p:custDataLst>
          </p:nvPr>
        </p:nvCxnSpPr>
        <p:spPr>
          <a:xfrm>
            <a:off x="1400810" y="3592195"/>
            <a:ext cx="1905" cy="204470"/>
          </a:xfrm>
          <a:prstGeom prst="line">
            <a:avLst/>
          </a:prstGeom>
          <a:ln w="28575" cap="rnd">
            <a:solidFill>
              <a:srgbClr val="F2FAF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9"/>
            </p:custDataLst>
          </p:nvPr>
        </p:nvSpPr>
        <p:spPr>
          <a:xfrm>
            <a:off x="588010" y="1065111"/>
            <a:ext cx="6006147" cy="2348836"/>
          </a:xfrm>
        </p:spPr>
        <p:txBody>
          <a:bodyPr lIns="101600" tIns="38100" rIns="25400" bIns="38100" anchor="t" anchorCtr="0">
            <a:normAutofit/>
          </a:bodyPr>
          <a:lstStyle>
            <a:lvl1pPr algn="l">
              <a:defRPr sz="6600" spc="600">
                <a:gradFill>
                  <a:gsLst>
                    <a:gs pos="74000">
                      <a:schemeClr val="accent1">
                        <a:lumMod val="50000"/>
                      </a:schemeClr>
                    </a:gs>
                    <a:gs pos="0">
                      <a:schemeClr val="accent1">
                        <a:lumMod val="75000"/>
                      </a:schemeClr>
                    </a:gs>
                  </a:gsLst>
                  <a:lin ang="2700000" scaled="0"/>
                </a:gra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0"/>
            </p:custDataLst>
          </p:nvPr>
        </p:nvSpPr>
        <p:spPr>
          <a:xfrm>
            <a:off x="1523365" y="3458135"/>
            <a:ext cx="4043680" cy="455138"/>
          </a:xfrm>
        </p:spPr>
        <p:txBody>
          <a:bodyPr lIns="101600" tIns="38100" rIns="76200" bIns="38100" anchor="ctr">
            <a:normAutofit/>
          </a:bodyPr>
          <a:lstStyle>
            <a:lvl1pPr marL="0" indent="0" algn="l" eaLnBrk="1" fontAlgn="auto" latinLnBrk="0" hangingPunct="1">
              <a:lnSpc>
                <a:spcPct val="100000"/>
              </a:lnSpc>
              <a:spcAft>
                <a:spcPts val="0"/>
              </a:spcAft>
              <a:buNone/>
              <a:defRPr sz="1600" b="1"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dirty="0"/>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100000">
              <a:schemeClr val="tx2">
                <a:lumMod val="50000"/>
              </a:schemeClr>
            </a:gs>
            <a:gs pos="0">
              <a:schemeClr val="tx2">
                <a:lumMod val="90000"/>
              </a:schemeClr>
            </a:gs>
            <a:gs pos="30000">
              <a:schemeClr val="tx2">
                <a:lumMod val="75000"/>
              </a:schemeClr>
            </a:gs>
            <a:gs pos="60000">
              <a:schemeClr val="tx2">
                <a:lumMod val="50000"/>
              </a:schemeClr>
            </a:gs>
          </a:gsLst>
          <a:lin ang="2700000" scaled="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647412" y="0"/>
            <a:ext cx="6544588" cy="5277587"/>
          </a:xfrm>
          <a:prstGeom prst="rect">
            <a:avLst/>
          </a:prstGeom>
        </p:spPr>
      </p:pic>
      <p:sp>
        <p:nvSpPr>
          <p:cNvPr id="11" name="圆角矩形 139"/>
          <p:cNvSpPr/>
          <p:nvPr userDrawn="1">
            <p:custDataLst>
              <p:tags r:id="rId4"/>
            </p:custDataLst>
          </p:nvPr>
        </p:nvSpPr>
        <p:spPr>
          <a:xfrm>
            <a:off x="759460" y="836295"/>
            <a:ext cx="4203065" cy="409575"/>
          </a:xfrm>
          <a:prstGeom prst="roundRect">
            <a:avLst>
              <a:gd name="adj" fmla="val 22602"/>
            </a:avLst>
          </a:prstGeom>
          <a:solidFill>
            <a:schemeClr val="bg1"/>
          </a:solidFill>
          <a:ln w="12700" cmpd="sng">
            <a:noFill/>
            <a:prstDash val="solid"/>
          </a:ln>
          <a:effectLst>
            <a:outerShdw blurRad="254000" dist="139700" dir="2700000" algn="tl" rotWithShape="0">
              <a:schemeClr val="bg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 name="组合 11"/>
          <p:cNvGrpSpPr/>
          <p:nvPr userDrawn="1">
            <p:custDataLst>
              <p:tags r:id="rId5"/>
            </p:custDataLst>
          </p:nvPr>
        </p:nvGrpSpPr>
        <p:grpSpPr>
          <a:xfrm>
            <a:off x="958850" y="945515"/>
            <a:ext cx="209550" cy="202565"/>
            <a:chOff x="6089" y="5693"/>
            <a:chExt cx="667" cy="645"/>
          </a:xfrm>
        </p:grpSpPr>
        <p:sp>
          <p:nvSpPr>
            <p:cNvPr id="13" name="椭圆 12"/>
            <p:cNvSpPr/>
            <p:nvPr>
              <p:custDataLst>
                <p:tags r:id="rId6"/>
              </p:custDataLst>
            </p:nvPr>
          </p:nvSpPr>
          <p:spPr>
            <a:xfrm>
              <a:off x="6089" y="5693"/>
              <a:ext cx="532" cy="53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stCxn id="13" idx="5"/>
            </p:cNvCxnSpPr>
            <p:nvPr>
              <p:custDataLst>
                <p:tags r:id="rId7"/>
              </p:custDataLst>
            </p:nvPr>
          </p:nvCxnSpPr>
          <p:spPr>
            <a:xfrm>
              <a:off x="6595" y="6197"/>
              <a:ext cx="161" cy="14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8"/>
            </p:custDataLst>
          </p:nvPr>
        </p:nvCxnSpPr>
        <p:spPr>
          <a:xfrm>
            <a:off x="1315720" y="971550"/>
            <a:ext cx="1270" cy="150495"/>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9"/>
            </p:custDataLst>
          </p:nvPr>
        </p:nvSpPr>
        <p:spPr>
          <a:xfrm>
            <a:off x="759460" y="3277235"/>
            <a:ext cx="5821680" cy="1321435"/>
          </a:xfrm>
        </p:spPr>
        <p:txBody>
          <a:bodyPr lIns="101600" tIns="38100" rIns="63500" bIns="38100" anchor="ctr" anchorCtr="0">
            <a:noAutofit/>
          </a:bodyPr>
          <a:lstStyle>
            <a:lvl1pPr>
              <a:defRPr sz="6000" u="none" strike="noStrike" kern="1200" cap="none" spc="0" normalizeH="0" baseline="0">
                <a:solidFill>
                  <a:schemeClr val="bg1"/>
                </a:solidFill>
                <a:uFillTx/>
                <a:latin typeface="微软雅黑" panose="020B0503020204020204" pitchFamily="34" charset="-122"/>
                <a:ea typeface="微软雅黑" panose="020B0503020204020204" pitchFamily="34" charset="-122"/>
              </a:defRPr>
            </a:lvl1pPr>
          </a:lstStyle>
          <a:p>
            <a:r>
              <a:rPr lang="zh-CN" altLang="en-US" dirty="0"/>
              <a:t>单击编辑标题</a:t>
            </a:r>
            <a:endParaRPr lang="zh-CN" altLang="en-US" dirty="0"/>
          </a:p>
        </p:txBody>
      </p:sp>
      <p:sp>
        <p:nvSpPr>
          <p:cNvPr id="3" name="文本占位符 2"/>
          <p:cNvSpPr>
            <a:spLocks noGrp="1"/>
          </p:cNvSpPr>
          <p:nvPr>
            <p:ph type="body" idx="1"/>
            <p:custDataLst>
              <p:tags r:id="rId10"/>
            </p:custDataLst>
          </p:nvPr>
        </p:nvSpPr>
        <p:spPr>
          <a:xfrm>
            <a:off x="759460" y="4633876"/>
            <a:ext cx="5821680" cy="1480258"/>
          </a:xfrm>
        </p:spPr>
        <p:txBody>
          <a:bodyPr lIns="101600" tIns="38100" rIns="76200" bIns="38100">
            <a:normAutofit/>
          </a:bodyPr>
          <a:lstStyle>
            <a:lvl1pPr marL="0" indent="0" eaLnBrk="1" fontAlgn="auto" latinLnBrk="0" hangingPunct="1">
              <a:lnSpc>
                <a:spcPct val="150000"/>
              </a:lnSpc>
              <a:spcAft>
                <a:spcPts val="0"/>
              </a:spcAft>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altLang="zh-CN" dirty="0"/>
          </a:p>
        </p:txBody>
      </p:sp>
      <p:sp>
        <p:nvSpPr>
          <p:cNvPr id="7" name="日期占位符 6"/>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p>
            <a:endParaRPr lang="zh-CN" altLang="en-US" dirty="0"/>
          </a:p>
        </p:txBody>
      </p:sp>
      <p:sp>
        <p:nvSpPr>
          <p:cNvPr id="9" name="灯片编号占位符 8"/>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21" name="文本占位符 20"/>
          <p:cNvSpPr>
            <a:spLocks noGrp="1"/>
          </p:cNvSpPr>
          <p:nvPr>
            <p:ph type="body" sz="quarter" idx="14"/>
            <p:custDataLst>
              <p:tags r:id="rId14"/>
            </p:custDataLst>
          </p:nvPr>
        </p:nvSpPr>
        <p:spPr>
          <a:xfrm>
            <a:off x="1406524" y="846304"/>
            <a:ext cx="3452299" cy="389554"/>
          </a:xfrm>
        </p:spPr>
        <p:txBody>
          <a:bodyPr anchor="ctr">
            <a:normAutofit/>
          </a:bodyPr>
          <a:lstStyle>
            <a:lvl1pPr marL="0" indent="0">
              <a:lnSpc>
                <a:spcPct val="100000"/>
              </a:lnSpc>
              <a:spcAft>
                <a:spcPts val="0"/>
              </a:spcAft>
              <a:buNone/>
              <a:defRPr sz="1400" b="1" spc="150" baseline="0">
                <a:solidFill>
                  <a:schemeClr val="accent1"/>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8"/>
            </p:custDataLst>
          </p:nvPr>
        </p:nvSpPr>
        <p:spPr/>
        <p:txBody>
          <a:bodyPr/>
          <a:lstStyle/>
          <a:p>
            <a:endParaRPr lang="zh-CN" altLang="en-US" dirty="0"/>
          </a:p>
        </p:txBody>
      </p:sp>
      <p:sp>
        <p:nvSpPr>
          <p:cNvPr id="12" name="灯片编号占位符 11"/>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4"/>
            </p:custDataLst>
          </p:nvPr>
        </p:nvSpPr>
        <p:spPr/>
        <p:txBody>
          <a:body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3"/>
            </p:custDataLst>
          </p:nvPr>
        </p:nvSpPr>
        <p:spPr/>
        <p:txBody>
          <a:body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4"/>
            </p:custDataLst>
          </p:nvPr>
        </p:nvSpPr>
        <p:spPr/>
        <p:txBody>
          <a:bodyPr/>
          <a:lstStyle/>
          <a:p>
            <a:endParaRPr lang="zh-CN" altLang="en-US" dirty="0"/>
          </a:p>
        </p:txBody>
      </p:sp>
      <p:sp>
        <p:nvSpPr>
          <p:cNvPr id="8" name="灯片编号占位符 7"/>
          <p:cNvSpPr>
            <a:spLocks noGrp="1"/>
          </p:cNvSpPr>
          <p:nvPr>
            <p:ph type="sldNum" sz="quarter" idx="16"/>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61000">
              <a:schemeClr val="tx2">
                <a:lumMod val="50000"/>
              </a:schemeClr>
            </a:gs>
            <a:gs pos="0">
              <a:schemeClr val="tx2"/>
            </a:gs>
          </a:gsLst>
          <a:lin ang="2700000" scaled="0"/>
        </a:gradFill>
        <a:effectLst/>
      </p:bgPr>
    </p:bg>
    <p:spTree>
      <p:nvGrpSpPr>
        <p:cNvPr id="1" name=""/>
        <p:cNvGrpSpPr/>
        <p:nvPr/>
      </p:nvGrpSpPr>
      <p:grpSpPr>
        <a:xfrm>
          <a:off x="0" y="0"/>
          <a:ext cx="0" cy="0"/>
          <a:chOff x="0" y="0"/>
          <a:chExt cx="0" cy="0"/>
        </a:xfrm>
      </p:grpSpPr>
      <p:pic>
        <p:nvPicPr>
          <p:cNvPr id="16" name="图片 15" descr="图片3"/>
          <p:cNvPicPr>
            <a:picLocks noChangeAspect="1"/>
          </p:cNvPicPr>
          <p:nvPr userDrawn="1">
            <p:custDataLst>
              <p:tags r:id="rId2"/>
            </p:custDataLst>
          </p:nvPr>
        </p:nvPicPr>
        <p:blipFill>
          <a:blip r:embed="rId3"/>
          <a:srcRect l="12090" r="7794" b="27069"/>
          <a:stretch>
            <a:fillRect/>
          </a:stretch>
        </p:blipFill>
        <p:spPr>
          <a:xfrm>
            <a:off x="-11430" y="1527175"/>
            <a:ext cx="12219305" cy="5337810"/>
          </a:xfrm>
          <a:prstGeom prst="rect">
            <a:avLst/>
          </a:prstGeom>
        </p:spPr>
      </p:pic>
      <p:sp>
        <p:nvSpPr>
          <p:cNvPr id="17" name="矩形 16" hidden="1"/>
          <p:cNvSpPr/>
          <p:nvPr userDrawn="1">
            <p:custDataLst>
              <p:tags r:id="rId4"/>
            </p:custDataLst>
          </p:nvPr>
        </p:nvSpPr>
        <p:spPr>
          <a:xfrm>
            <a:off x="-27305" y="511175"/>
            <a:ext cx="12219305" cy="6346825"/>
          </a:xfrm>
          <a:prstGeom prst="rect">
            <a:avLst/>
          </a:prstGeom>
          <a:gradFill>
            <a:gsLst>
              <a:gs pos="100000">
                <a:schemeClr val="tx2">
                  <a:lumMod val="50000"/>
                  <a:alpha val="0"/>
                </a:schemeClr>
              </a:gs>
              <a:gs pos="0">
                <a:schemeClr val="tx2">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圆角矩形 139"/>
          <p:cNvSpPr/>
          <p:nvPr userDrawn="1">
            <p:custDataLst>
              <p:tags r:id="rId5"/>
            </p:custDataLst>
          </p:nvPr>
        </p:nvSpPr>
        <p:spPr>
          <a:xfrm>
            <a:off x="3020695" y="1513205"/>
            <a:ext cx="6163310" cy="764540"/>
          </a:xfrm>
          <a:prstGeom prst="roundRect">
            <a:avLst>
              <a:gd name="adj" fmla="val 18892"/>
            </a:avLst>
          </a:prstGeom>
          <a:solidFill>
            <a:schemeClr val="bg1"/>
          </a:solidFill>
          <a:ln>
            <a:noFill/>
          </a:ln>
          <a:effectLst>
            <a:outerShdw blurRad="254000" dist="114300" dir="2700000" algn="tl" rotWithShape="0">
              <a:schemeClr val="bg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custDataLst>
              <p:tags r:id="rId6"/>
            </p:custDataLst>
          </p:nvPr>
        </p:nvGrpSpPr>
        <p:grpSpPr>
          <a:xfrm>
            <a:off x="3364230" y="1696720"/>
            <a:ext cx="433070" cy="418465"/>
            <a:chOff x="6089" y="5693"/>
            <a:chExt cx="667" cy="645"/>
          </a:xfrm>
        </p:grpSpPr>
        <p:sp>
          <p:nvSpPr>
            <p:cNvPr id="21" name="椭圆 20"/>
            <p:cNvSpPr/>
            <p:nvPr>
              <p:custDataLst>
                <p:tags r:id="rId7"/>
              </p:custDataLst>
            </p:nvPr>
          </p:nvSpPr>
          <p:spPr>
            <a:xfrm>
              <a:off x="6089" y="5693"/>
              <a:ext cx="532" cy="5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5"/>
            </p:cNvCxnSpPr>
            <p:nvPr>
              <p:custDataLst>
                <p:tags r:id="rId8"/>
              </p:custDataLst>
            </p:nvPr>
          </p:nvCxnSpPr>
          <p:spPr>
            <a:xfrm>
              <a:off x="6543" y="6147"/>
              <a:ext cx="213" cy="191"/>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userDrawn="1">
            <p:custDataLst>
              <p:tags r:id="rId9"/>
            </p:custDataLst>
          </p:nvPr>
        </p:nvCxnSpPr>
        <p:spPr>
          <a:xfrm>
            <a:off x="4102100" y="1750695"/>
            <a:ext cx="3175" cy="31115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10"/>
            </p:custDataLst>
          </p:nvPr>
        </p:nvSpPr>
        <p:spPr>
          <a:xfrm>
            <a:off x="3978592" y="2477767"/>
            <a:ext cx="4245609" cy="867413"/>
          </a:xfrm>
        </p:spPr>
        <p:txBody>
          <a:bodyPr vert="horz" lIns="101600" tIns="38100" rIns="25400" bIns="38100" rtlCol="0" anchor="ctr" anchorCtr="0">
            <a:normAutofit/>
          </a:bodyPr>
          <a:lstStyle>
            <a:lvl1pPr marL="0" marR="0" algn="ctr" defTabSz="914400" rtl="0" eaLnBrk="1" fontAlgn="auto" latinLnBrk="0" hangingPunct="1">
              <a:lnSpc>
                <a:spcPct val="100000"/>
              </a:lnSpc>
              <a:buNone/>
              <a:defRPr kumimoji="0" lang="zh-CN" altLang="en-US" sz="3200" b="1" i="0" u="none" strike="noStrike" kern="1200" cap="none" spc="1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27" name="文本占位符 26"/>
          <p:cNvSpPr>
            <a:spLocks noGrp="1"/>
          </p:cNvSpPr>
          <p:nvPr>
            <p:ph type="body" sz="quarter" idx="10"/>
            <p:custDataLst>
              <p:tags r:id="rId11"/>
            </p:custDataLst>
          </p:nvPr>
        </p:nvSpPr>
        <p:spPr>
          <a:xfrm>
            <a:off x="4282440" y="1565275"/>
            <a:ext cx="4787265" cy="666750"/>
          </a:xfrm>
        </p:spPr>
        <p:txBody>
          <a:bodyPr anchor="ctr">
            <a:normAutofit/>
          </a:bodyPr>
          <a:lstStyle>
            <a:lvl1pPr marL="0" indent="0">
              <a:lnSpc>
                <a:spcPct val="100000"/>
              </a:lnSpc>
              <a:spcAft>
                <a:spcPts val="0"/>
              </a:spcAft>
              <a:buNone/>
              <a:defRPr sz="2800" b="1" spc="0" baseline="0">
                <a:solidFill>
                  <a:schemeClr val="accent1"/>
                </a:solidFill>
              </a:defRPr>
            </a:lvl1pPr>
          </a:lstStyle>
          <a:p>
            <a:pPr lvl="0"/>
            <a:r>
              <a:rPr lang="zh-CN" altLang="en-US" dirty="0"/>
              <a:t>单击此处编辑母版文本样式</a:t>
            </a:r>
            <a:endParaRPr lang="zh-CN" altLang="en-US" dirty="0"/>
          </a:p>
        </p:txBody>
      </p:sp>
      <p:sp>
        <p:nvSpPr>
          <p:cNvPr id="28" name="日期占位符 27"/>
          <p:cNvSpPr>
            <a:spLocks noGrp="1"/>
          </p:cNvSpPr>
          <p:nvPr>
            <p:ph type="dt" sz="half" idx="11"/>
            <p:custDataLst>
              <p:tags r:id="rId12"/>
            </p:custDataLst>
          </p:nvPr>
        </p:nvSpPr>
        <p:spPr/>
        <p:txBody>
          <a:bodyPr/>
          <a:lstStyle/>
          <a:p>
            <a:fld id="{760FBDFE-C587-4B4C-A407-44438C67B59E}" type="datetimeFigureOut">
              <a:rPr lang="zh-CN" altLang="en-US" smtClean="0"/>
            </a:fld>
            <a:endParaRPr lang="zh-CN" altLang="en-US"/>
          </a:p>
        </p:txBody>
      </p:sp>
      <p:sp>
        <p:nvSpPr>
          <p:cNvPr id="29" name="页脚占位符 28"/>
          <p:cNvSpPr>
            <a:spLocks noGrp="1"/>
          </p:cNvSpPr>
          <p:nvPr>
            <p:ph type="ftr" sz="quarter" idx="12"/>
            <p:custDataLst>
              <p:tags r:id="rId13"/>
            </p:custDataLst>
          </p:nvPr>
        </p:nvSpPr>
        <p:spPr/>
        <p:txBody>
          <a:bodyPr/>
          <a:lstStyle/>
          <a:p>
            <a:endParaRPr lang="zh-CN" altLang="en-US" dirty="0"/>
          </a:p>
        </p:txBody>
      </p:sp>
      <p:sp>
        <p:nvSpPr>
          <p:cNvPr id="30" name="灯片编号占位符 29"/>
          <p:cNvSpPr>
            <a:spLocks noGrp="1"/>
          </p:cNvSpPr>
          <p:nvPr>
            <p:ph type="sldNum" sz="quarter" idx="13"/>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15" descr="templates\docerresourceshop\icons\\31393935333135313b31393938313930353bd2b5bca8d7f8b1ead6e1"/>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rcRect l="23599" t="26815" r="5263" b="15789"/>
          <a:stretch>
            <a:fillRect/>
          </a:stretch>
        </p:blipFill>
        <p:spPr>
          <a:xfrm rot="10800000">
            <a:off x="8877300" y="4182110"/>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5"/>
            </p:custDataLst>
          </p:nvPr>
        </p:nvPicPr>
        <p:blipFill>
          <a:blip r:embed="rId6">
            <a:extLst>
              <a:ext uri="{96DAC541-7B7A-43D3-8B79-37D633B846F1}">
                <asvg:svgBlip xmlns:asvg="http://schemas.microsoft.com/office/drawing/2016/SVG/main" r:embed="rId7"/>
              </a:ext>
            </a:extLst>
          </a:blip>
          <a:srcRect l="23599" t="26815" r="5263" b="15789"/>
          <a:stretch>
            <a:fillRect/>
          </a:stretch>
        </p:blipFill>
        <p:spPr>
          <a:xfrm>
            <a:off x="0" y="0"/>
            <a:ext cx="2299855" cy="1856341"/>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10"/>
            </p:custDataLst>
          </p:nvPr>
        </p:nvSpPr>
        <p:spPr/>
        <p:txBody>
          <a:bodyPr/>
          <a:lstStyle/>
          <a:p>
            <a:endParaRPr lang="zh-CN" altLang="en-US" dirty="0"/>
          </a:p>
        </p:txBody>
      </p:sp>
      <p:sp>
        <p:nvSpPr>
          <p:cNvPr id="8" name="灯片编号占位符 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gradFill>
            <a:gsLst>
              <a:gs pos="100000">
                <a:schemeClr val="tx2"/>
              </a:gs>
              <a:gs pos="0">
                <a:srgbClr val="FFFFF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5"/>
            </p:custDataLst>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5"/>
            <p:custDataLst>
              <p:tags r:id="rId6"/>
            </p:custDataLst>
          </p:nvPr>
        </p:nvSpPr>
        <p:spPr/>
        <p:txBody>
          <a:bodyPr/>
          <a:lstStyle/>
          <a:p>
            <a:endParaRPr lang="zh-CN" altLang="en-US" dirty="0"/>
          </a:p>
        </p:txBody>
      </p:sp>
      <p:sp>
        <p:nvSpPr>
          <p:cNvPr id="10" name="灯片编号占位符 9"/>
          <p:cNvSpPr>
            <a:spLocks noGrp="1"/>
          </p:cNvSpPr>
          <p:nvPr>
            <p:ph type="sldNum" sz="quarter" idx="16"/>
            <p:custDataLst>
              <p:tags r:id="rId7"/>
            </p:custDataLst>
          </p:nvPr>
        </p:nvSpPr>
        <p:spPr/>
        <p:txBody>
          <a:bodyPr/>
          <a:lstStyle/>
          <a:p>
            <a:fld id="{49AE70B2-8BF9-45C0-BB95-33D1B9D3A854}" type="slidenum">
              <a:rPr lang="zh-CN" altLang="en-US" smtClean="0"/>
            </a:fld>
            <a:endParaRPr lang="zh-CN" altLang="en-US" dirty="0"/>
          </a:p>
        </p:txBody>
      </p:sp>
      <p:pic>
        <p:nvPicPr>
          <p:cNvPr id="3" name="图片 13" descr="templates\docerresourceshop\icons\\31393935333135313b31393938313930353bd2b5bca8d7f8b1ead6e1"/>
          <p:cNvPicPr>
            <a:picLocks noChangeAspect="1"/>
          </p:cNvPicPr>
          <p:nvPr userDrawn="1">
            <p:custDataLst>
              <p:tags r:id="rId8"/>
            </p:custDataLst>
          </p:nvPr>
        </p:nvPicPr>
        <p:blipFill>
          <a:blip r:embed="rId9">
            <a:extLst>
              <a:ext uri="{96DAC541-7B7A-43D3-8B79-37D633B846F1}">
                <asvg:svgBlip xmlns:asvg="http://schemas.microsoft.com/office/drawing/2016/SVG/main" r:embed="rId10"/>
              </a:ext>
            </a:extLst>
          </a:blip>
          <a:srcRect l="23599" t="26815" r="5263" b="15789"/>
          <a:stretch>
            <a:fillRect/>
          </a:stretch>
        </p:blipFill>
        <p:spPr>
          <a:xfrm rot="5400000" flipH="1">
            <a:off x="10263259" y="4922809"/>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rcRect l="23599" t="26815" r="5263" b="15789"/>
          <a:stretch>
            <a:fillRect/>
          </a:stretch>
        </p:blipFill>
        <p:spPr>
          <a:xfrm>
            <a:off x="0" y="1"/>
            <a:ext cx="2059709" cy="1662506"/>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3" name="组合 2"/>
          <p:cNvGrpSpPr/>
          <p:nvPr userDrawn="1">
            <p:custDataLst>
              <p:tags r:id="rId3"/>
            </p:custDataLst>
          </p:nvPr>
        </p:nvGrpSpPr>
        <p:grpSpPr>
          <a:xfrm>
            <a:off x="330200" y="443865"/>
            <a:ext cx="529590" cy="125095"/>
            <a:chOff x="725" y="770"/>
            <a:chExt cx="1010" cy="238"/>
          </a:xfrm>
        </p:grpSpPr>
        <p:sp>
          <p:nvSpPr>
            <p:cNvPr id="4" name="椭圆 3"/>
            <p:cNvSpPr/>
            <p:nvPr userDrawn="1">
              <p:custDataLst>
                <p:tags r:id="rId4"/>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custDataLst>
                <p:tags r:id="rId5"/>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6"/>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3" descr="templates\docerresourceshop\icons\\31393935333135313b31393938313930353bd2b5bca8d7f8b1ead6e1"/>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10"/>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3"/>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4"/>
            </p:custDataLst>
          </p:nvPr>
        </p:nvSpPr>
        <p:spPr/>
        <p:txBody>
          <a:bodyPr/>
          <a:lstStyle/>
          <a:p>
            <a:endParaRPr lang="zh-CN" altLang="en-US" dirty="0"/>
          </a:p>
        </p:txBody>
      </p:sp>
      <p:sp>
        <p:nvSpPr>
          <p:cNvPr id="11" name="灯片编号占位符 10"/>
          <p:cNvSpPr>
            <a:spLocks noGrp="1"/>
          </p:cNvSpPr>
          <p:nvPr>
            <p:ph type="sldNum" sz="quarter" idx="17"/>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2"/>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13"/>
            </p:custDataLst>
          </p:nvPr>
        </p:nvSpPr>
        <p:spPr/>
        <p:txBody>
          <a:bodyPr/>
          <a:lstStyle/>
          <a:p>
            <a:endParaRPr lang="zh-CN" altLang="en-US" dirty="0"/>
          </a:p>
        </p:txBody>
      </p:sp>
      <p:sp>
        <p:nvSpPr>
          <p:cNvPr id="11" name="灯片编号占位符 10"/>
          <p:cNvSpPr>
            <a:spLocks noGrp="1"/>
          </p:cNvSpPr>
          <p:nvPr>
            <p:ph type="sldNum" sz="quarter" idx="17"/>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rcRect l="23599" t="26815" r="5263" b="15789"/>
          <a:stretch>
            <a:fillRect/>
          </a:stretch>
        </p:blipFill>
        <p:spPr>
          <a:xfrm rot="5400000" flipH="1">
            <a:off x="10558609" y="5227008"/>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9"/>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2"/>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3"/>
            </p:custDataLst>
          </p:nvPr>
        </p:nvSpPr>
        <p:spPr/>
        <p:txBody>
          <a:bodyPr/>
          <a:lstStyle/>
          <a:p>
            <a:endParaRPr lang="zh-CN" altLang="en-US" dirty="0"/>
          </a:p>
        </p:txBody>
      </p:sp>
      <p:sp>
        <p:nvSpPr>
          <p:cNvPr id="11" name="灯片编号占位符 10"/>
          <p:cNvSpPr>
            <a:spLocks noGrp="1"/>
          </p:cNvSpPr>
          <p:nvPr>
            <p:ph type="sldNum" sz="quarter" idx="17"/>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3"/>
            </p:custDataLst>
          </p:nvPr>
        </p:nvGrpSpPr>
        <p:grpSpPr>
          <a:xfrm>
            <a:off x="11711941" y="349885"/>
            <a:ext cx="268605" cy="259715"/>
            <a:chOff x="17403" y="1360"/>
            <a:chExt cx="449" cy="433"/>
          </a:xfrm>
        </p:grpSpPr>
        <p:sp>
          <p:nvSpPr>
            <p:cNvPr id="4" name="椭圆 3"/>
            <p:cNvSpPr/>
            <p:nvPr userDrawn="1">
              <p:custDataLst>
                <p:tags r:id="rId4"/>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a:stCxn id="4" idx="5"/>
            </p:cNvCxnSpPr>
            <p:nvPr userDrawn="1">
              <p:custDataLst>
                <p:tags r:id="rId5"/>
              </p:custDataLst>
            </p:nvPr>
          </p:nvCxnSpPr>
          <p:spPr>
            <a:xfrm>
              <a:off x="17708" y="1664"/>
              <a:ext cx="144" cy="12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1"/>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2"/>
            </p:custDataLst>
          </p:nvPr>
        </p:nvSpPr>
        <p:spPr/>
        <p:txBody>
          <a:bodyPr/>
          <a:lstStyle/>
          <a:p>
            <a:endParaRPr lang="zh-CN" altLang="en-US" dirty="0"/>
          </a:p>
        </p:txBody>
      </p:sp>
      <p:sp>
        <p:nvSpPr>
          <p:cNvPr id="12" name="灯片编号占位符 11"/>
          <p:cNvSpPr>
            <a:spLocks noGrp="1"/>
          </p:cNvSpPr>
          <p:nvPr>
            <p:ph type="sldNum" sz="quarter" idx="19"/>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3"/>
            </p:custDataLst>
          </p:nvPr>
        </p:nvGrpSpPr>
        <p:grpSpPr>
          <a:xfrm>
            <a:off x="11565255" y="1214120"/>
            <a:ext cx="239395" cy="231140"/>
            <a:chOff x="17403" y="1360"/>
            <a:chExt cx="448" cy="432"/>
          </a:xfrm>
        </p:grpSpPr>
        <p:sp>
          <p:nvSpPr>
            <p:cNvPr id="4" name="椭圆 3"/>
            <p:cNvSpPr/>
            <p:nvPr userDrawn="1">
              <p:custDataLst>
                <p:tags r:id="rId4"/>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p:nvPr userDrawn="1">
              <p:custDataLst>
                <p:tags r:id="rId5"/>
              </p:custDataLst>
            </p:nvPr>
          </p:nvCxnSpPr>
          <p:spPr>
            <a:xfrm>
              <a:off x="17743" y="1698"/>
              <a:ext cx="108" cy="95"/>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custDataLst>
              <p:tags r:id="rId6"/>
            </p:custDataLst>
          </p:nvPr>
        </p:nvGrpSpPr>
        <p:grpSpPr>
          <a:xfrm>
            <a:off x="462280" y="1214120"/>
            <a:ext cx="529590" cy="125095"/>
            <a:chOff x="725" y="770"/>
            <a:chExt cx="1010" cy="238"/>
          </a:xfrm>
        </p:grpSpPr>
        <p:sp>
          <p:nvSpPr>
            <p:cNvPr id="12" name="椭圆 11"/>
            <p:cNvSpPr/>
            <p:nvPr userDrawn="1">
              <p:custDataLst>
                <p:tags r:id="rId7"/>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8"/>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custDataLst>
                <p:tags r:id="rId9"/>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templates\docerresourceshop\icons\\31393935333135313b31393938313930353bd2b5bca8d7f8b1ead6e1"/>
          <p:cNvPicPr>
            <a:picLocks noChangeAspect="1"/>
          </p:cNvPicPr>
          <p:nvPr userDrawn="1">
            <p:custDataLst>
              <p:tags r:id="rId10"/>
            </p:custDataLst>
          </p:nvPr>
        </p:nvPicPr>
        <p:blipFill>
          <a:blip r:embed="rId11">
            <a:extLst>
              <a:ext uri="{96DAC541-7B7A-43D3-8B79-37D633B846F1}">
                <asvg:svgBlip xmlns:asvg="http://schemas.microsoft.com/office/drawing/2016/SVG/main" r:embed="rId12"/>
              </a:ext>
            </a:extLst>
          </a:blip>
          <a:srcRect l="23599" t="26815" r="5263" b="15789"/>
          <a:stretch>
            <a:fillRect/>
          </a:stretch>
        </p:blipFill>
        <p:spPr>
          <a:xfrm rot="10800000" flipH="1">
            <a:off x="-254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16" name="图片 15" descr="templates\docerresourceshop\icons\\31393935333135313b31393938313930353bd2b5bca8d7f8b1ead6e1"/>
          <p:cNvPicPr>
            <a:picLocks noChangeAspect="1"/>
          </p:cNvPicPr>
          <p:nvPr userDrawn="1">
            <p:custDataLst>
              <p:tags r:id="rId13"/>
            </p:custDataLst>
          </p:nvPr>
        </p:nvPicPr>
        <p:blipFill>
          <a:blip r:embed="rId14">
            <a:extLst>
              <a:ext uri="{96DAC541-7B7A-43D3-8B79-37D633B846F1}">
                <asvg:svgBlip xmlns:asvg="http://schemas.microsoft.com/office/drawing/2016/SVG/main" r:embed="rId15"/>
              </a:ext>
            </a:extLst>
          </a:blip>
          <a:srcRect l="23599" t="26815" r="5263" b="15789"/>
          <a:stretch>
            <a:fillRect/>
          </a:stretch>
        </p:blipFill>
        <p:spPr>
          <a:xfrm rot="10800000">
            <a:off x="887730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1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1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19"/>
            </p:custDataLst>
          </p:nvPr>
        </p:nvSpPr>
        <p:spPr/>
        <p:txBody>
          <a:bodyPr/>
          <a:lstStyle/>
          <a:p>
            <a:endParaRPr lang="zh-CN" altLang="en-US" dirty="0"/>
          </a:p>
        </p:txBody>
      </p:sp>
      <p:sp>
        <p:nvSpPr>
          <p:cNvPr id="9" name="灯片编号占位符 8"/>
          <p:cNvSpPr>
            <a:spLocks noGrp="1"/>
          </p:cNvSpPr>
          <p:nvPr>
            <p:ph type="sldNum" sz="quarter" idx="16"/>
            <p:custDataLst>
              <p:tags r:id="rId2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stretch>
            <a:fillRect/>
          </a:stretch>
        </p:blipFill>
        <p:spPr>
          <a:xfrm>
            <a:off x="0" y="-20380"/>
            <a:ext cx="12192000" cy="6878427"/>
          </a:xfrm>
          <a:prstGeom prst="rect">
            <a:avLst/>
          </a:prstGeom>
        </p:spPr>
      </p:pic>
      <p:pic>
        <p:nvPicPr>
          <p:cNvPr id="3" name="图片 2"/>
          <p:cNvPicPr>
            <a:picLocks noChangeAspect="1"/>
          </p:cNvPicPr>
          <p:nvPr>
            <p:custDataLst>
              <p:tags r:id="rId4"/>
            </p:custDataLst>
          </p:nvPr>
        </p:nvPicPr>
        <p:blipFill>
          <a:blip r:embed="rId5"/>
          <a:srcRect r="-8672"/>
          <a:stretch>
            <a:fillRect/>
          </a:stretch>
        </p:blipFill>
        <p:spPr>
          <a:xfrm>
            <a:off x="508000" y="472165"/>
            <a:ext cx="10097138" cy="5928911"/>
          </a:xfrm>
          <a:prstGeom prst="rect">
            <a:avLst/>
          </a:prstGeom>
        </p:spPr>
      </p:pic>
      <p:pic>
        <p:nvPicPr>
          <p:cNvPr id="4" name="图片 3"/>
          <p:cNvPicPr>
            <a:picLocks noChangeAspect="1"/>
          </p:cNvPicPr>
          <p:nvPr>
            <p:custDataLst>
              <p:tags r:id="rId6"/>
            </p:custDataLst>
          </p:nvPr>
        </p:nvPicPr>
        <p:blipFill>
          <a:blip r:embed="rId7"/>
          <a:srcRect l="-3103" t="-20264" r="-2424" b="-32202"/>
          <a:stretch>
            <a:fillRect/>
          </a:stretch>
        </p:blipFill>
        <p:spPr>
          <a:xfrm>
            <a:off x="7193813" y="1962785"/>
            <a:ext cx="4838802" cy="4478020"/>
          </a:xfrm>
          <a:prstGeom prst="rect">
            <a:avLst/>
          </a:prstGeom>
        </p:spPr>
      </p:pic>
      <p:sp>
        <p:nvSpPr>
          <p:cNvPr id="16" name="日期占位符 15"/>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5" name="文本占位符 1"/>
          <p:cNvSpPr/>
          <p:nvPr>
            <p:ph type="body" idx="1" hasCustomPrompt="1"/>
            <p:custDataLst>
              <p:tags r:id="rId11"/>
            </p:custDataLst>
          </p:nvPr>
        </p:nvSpPr>
        <p:spPr>
          <a:xfrm>
            <a:off x="1265555" y="4564149"/>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6" name="标题 2"/>
          <p:cNvSpPr/>
          <p:nvPr>
            <p:ph type="ctrTitle" idx="2" hasCustomPrompt="1"/>
            <p:custDataLst>
              <p:tags r:id="rId12"/>
            </p:custDataLst>
          </p:nvPr>
        </p:nvSpPr>
        <p:spPr>
          <a:xfrm>
            <a:off x="1248410" y="3405274"/>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
        <p:nvSpPr>
          <p:cNvPr id="7" name="副标题 3"/>
          <p:cNvSpPr/>
          <p:nvPr>
            <p:ph type="subTitle" idx="3" hasCustomPrompt="1"/>
            <p:custDataLst>
              <p:tags r:id="rId13"/>
            </p:custDataLst>
          </p:nvPr>
        </p:nvSpPr>
        <p:spPr>
          <a:xfrm>
            <a:off x="1248410" y="2736656"/>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文本占位符 5"/>
          <p:cNvSpPr/>
          <p:nvPr>
            <p:ph type="body" idx="4" hasCustomPrompt="1"/>
            <p:custDataLst>
              <p:tags r:id="rId14"/>
            </p:custDataLst>
          </p:nvPr>
        </p:nvSpPr>
        <p:spPr>
          <a:xfrm>
            <a:off x="1248410" y="1590675"/>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7" name="图片 6"/>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0" y="-377"/>
            <a:ext cx="12192000" cy="6857802"/>
          </a:xfrm>
          <a:prstGeom prst="rect">
            <a:avLst/>
          </a:prstGeom>
        </p:spPr>
      </p:pic>
      <p:pic>
        <p:nvPicPr>
          <p:cNvPr id="18" name="图片 17"/>
          <p:cNvPicPr>
            <a:picLocks noChangeAspect="1"/>
          </p:cNvPicPr>
          <p:nvPr>
            <p:custDataLst>
              <p:tags r:id="rId4"/>
            </p:custDataLst>
          </p:nvPr>
        </p:nvPicPr>
        <p:blipFill>
          <a:blip r:embed="rId5"/>
          <a:stretch>
            <a:fillRect/>
          </a:stretch>
        </p:blipFill>
        <p:spPr>
          <a:xfrm>
            <a:off x="9751537" y="-3030"/>
            <a:ext cx="1885473" cy="5495001"/>
          </a:xfrm>
          <a:prstGeom prst="rect">
            <a:avLst/>
          </a:prstGeom>
        </p:spPr>
      </p:pic>
      <p:pic>
        <p:nvPicPr>
          <p:cNvPr id="533" name="图片 532"/>
          <p:cNvPicPr>
            <a:picLocks noChangeAspect="1"/>
          </p:cNvPicPr>
          <p:nvPr>
            <p:custDataLst>
              <p:tags r:id="rId6"/>
            </p:custDataLst>
          </p:nvPr>
        </p:nvPicPr>
        <p:blipFill>
          <a:blip r:embed="rId7"/>
          <a:srcRect l="-719" t="-8067" r="-10361" b="-25991"/>
          <a:stretch>
            <a:fillRect/>
          </a:stretch>
        </p:blipFill>
        <p:spPr>
          <a:xfrm>
            <a:off x="1447165" y="1272066"/>
            <a:ext cx="3817606" cy="4221793"/>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cxnSp>
        <p:nvCxnSpPr>
          <p:cNvPr id="2" name="直接连接符 1"/>
          <p:cNvCxnSpPr/>
          <p:nvPr>
            <p:custDataLst>
              <p:tags r:id="rId11"/>
            </p:custDataLst>
          </p:nvPr>
        </p:nvCxnSpPr>
        <p:spPr>
          <a:xfrm flipV="1">
            <a:off x="5185587" y="3711779"/>
            <a:ext cx="3115945"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副标题 2"/>
          <p:cNvSpPr/>
          <p:nvPr>
            <p:ph type="subTitle" idx="2" hasCustomPrompt="1"/>
            <p:custDataLst>
              <p:tags r:id="rId12"/>
            </p:custDataLst>
          </p:nvPr>
        </p:nvSpPr>
        <p:spPr>
          <a:xfrm>
            <a:off x="4588759" y="3174168"/>
            <a:ext cx="5163042" cy="543326"/>
          </a:xfrm>
        </p:spPr>
        <p:txBody>
          <a:bodyPr vert="horz" wrap="square" lIns="101600" tIns="36195" rIns="82550" bIns="0" rtlCol="0" anchor="b"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400" b="0" i="0" u="none" strike="noStrike" kern="1200" cap="none" spc="36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8"/>
          <p:cNvSpPr/>
          <p:nvPr>
            <p:ph type="ctrTitle" idx="3" hasCustomPrompt="1"/>
            <p:custDataLst>
              <p:tags r:id="rId13"/>
            </p:custDataLst>
          </p:nvPr>
        </p:nvSpPr>
        <p:spPr>
          <a:xfrm>
            <a:off x="4588759" y="2622988"/>
            <a:ext cx="4572492" cy="579120"/>
          </a:xfrm>
        </p:spPr>
        <p:txBody>
          <a:bodyPr vert="horz" wrap="square" lIns="101600" tIns="38100" rIns="76200" bIns="38100" rtlCol="0" anchor="t" anchorCtr="0">
            <a:normAutofit/>
          </a:bodyPr>
          <a:lstStyle>
            <a:lvl1pPr marL="0" marR="0" algn="l" defTabSz="914400" rtl="0" eaLnBrk="1" fontAlgn="auto" latinLnBrk="0" hangingPunct="1">
              <a:lnSpc>
                <a:spcPct val="83000"/>
              </a:lnSpc>
              <a:spcBef>
                <a:spcPct val="0"/>
              </a:spcBef>
              <a:buClrTx/>
              <a:buSzTx/>
              <a:buFontTx/>
              <a:buNone/>
              <a:defRPr kumimoji="0" lang="zh-CN" altLang="en-US" sz="3000" b="1" i="0" u="none" strike="noStrike" kern="1200" cap="none" spc="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
        <p:nvSpPr>
          <p:cNvPr id="9" name="文本占位符 9"/>
          <p:cNvSpPr/>
          <p:nvPr>
            <p:ph type="body" idx="4" hasCustomPrompt="1"/>
            <p:custDataLst>
              <p:tags r:id="rId14"/>
            </p:custDataLst>
          </p:nvPr>
        </p:nvSpPr>
        <p:spPr>
          <a:xfrm>
            <a:off x="4597649" y="3753689"/>
            <a:ext cx="4493752" cy="1281226"/>
          </a:xfrm>
        </p:spPr>
        <p:txBody>
          <a:bodyPr vert="horz" wrap="square" lIns="101600" tIns="0" rIns="82550" bIns="0" rtlCol="0" anchor="t" anchorCtr="0">
            <a:normAutofit/>
          </a:bodyPr>
          <a:lstStyle>
            <a:lvl1pPr marL="0" marR="0" indent="-228600" algn="l" defTabSz="914400" rtl="0" eaLnBrk="1" fontAlgn="auto" latinLnBrk="0" hangingPunct="1">
              <a:lnSpc>
                <a:spcPct val="139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8" name="图片 7"/>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等线简" panose="00020600040101010101" charset="-122"/>
              </a:defRPr>
            </a:lvl1pPr>
            <a:lvl2pPr eaLnBrk="1" fontAlgn="auto" latinLnBrk="0" hangingPunct="1">
              <a:defRPr sz="1600">
                <a:solidFill>
                  <a:schemeClr val="tx1"/>
                </a:solidFill>
                <a:latin typeface="Arial" panose="020B0604020202020204" pitchFamily="34" charset="0"/>
                <a:ea typeface="汉仪中等线简" panose="00020600040101010101" charset="-122"/>
              </a:defRPr>
            </a:lvl2pPr>
            <a:lvl3pPr eaLnBrk="1" fontAlgn="auto" latinLnBrk="0" hangingPunct="1">
              <a:defRPr sz="1600">
                <a:solidFill>
                  <a:schemeClr val="tx1"/>
                </a:solidFill>
                <a:latin typeface="Arial" panose="020B0604020202020204" pitchFamily="34" charset="0"/>
                <a:ea typeface="汉仪中等线简" panose="00020600040101010101" charset="-122"/>
              </a:defRPr>
            </a:lvl3pPr>
            <a:lvl4pPr eaLnBrk="1" fontAlgn="auto" latinLnBrk="0" hangingPunct="1">
              <a:defRPr sz="1600">
                <a:solidFill>
                  <a:schemeClr val="tx1"/>
                </a:solidFill>
                <a:latin typeface="Arial" panose="020B0604020202020204" pitchFamily="34" charset="0"/>
                <a:ea typeface="汉仪中等线简" panose="00020600040101010101" charset="-122"/>
              </a:defRPr>
            </a:lvl4pPr>
            <a:lvl5pPr eaLnBrk="1" fontAlgn="auto" latinLnBrk="0" hangingPunct="1">
              <a:defRPr sz="160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10" name="图片 9"/>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中等线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60"/>
            <a:ext cx="12192000" cy="6857802"/>
          </a:xfrm>
          <a:prstGeom prst="rect">
            <a:avLst/>
          </a:prstGeom>
        </p:spPr>
      </p:pic>
      <p:pic>
        <p:nvPicPr>
          <p:cNvPr id="32" name="图片 31"/>
          <p:cNvPicPr>
            <a:picLocks noChangeAspect="1"/>
          </p:cNvPicPr>
          <p:nvPr>
            <p:custDataLst>
              <p:tags r:id="rId4"/>
            </p:custDataLst>
          </p:nvPr>
        </p:nvPicPr>
        <p:blipFill>
          <a:blip r:embed="rId5"/>
          <a:srcRect t="-18376" b="-18217"/>
          <a:stretch>
            <a:fillRect/>
          </a:stretch>
        </p:blipFill>
        <p:spPr>
          <a:xfrm>
            <a:off x="9001256" y="710883"/>
            <a:ext cx="3190096" cy="5429249"/>
          </a:xfrm>
          <a:prstGeom prst="rect">
            <a:avLst/>
          </a:prstGeom>
        </p:spPr>
      </p:pic>
      <p:pic>
        <p:nvPicPr>
          <p:cNvPr id="173" name="图片 172"/>
          <p:cNvPicPr>
            <a:picLocks noChangeAspect="1"/>
          </p:cNvPicPr>
          <p:nvPr>
            <p:custDataLst>
              <p:tags r:id="rId6"/>
            </p:custDataLst>
          </p:nvPr>
        </p:nvPicPr>
        <p:blipFill>
          <a:blip r:embed="rId7"/>
          <a:srcRect l="-1372" t="-45268" r="-2297" b="-20366"/>
          <a:stretch>
            <a:fillRect/>
          </a:stretch>
        </p:blipFill>
        <p:spPr>
          <a:xfrm>
            <a:off x="7544136" y="1276033"/>
            <a:ext cx="4120814" cy="4305934"/>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8" name="图片 7"/>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7" name="图片 6"/>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等线简" panose="00020600040101010101" charset="-122"/>
              </a:defRPr>
            </a:lvl1pPr>
            <a:lvl2pPr indent="0" eaLnBrk="1" fontAlgn="auto" latinLnBrk="0" hangingPunct="1">
              <a:defRPr>
                <a:solidFill>
                  <a:schemeClr val="tx1"/>
                </a:solidFill>
                <a:latin typeface="Arial" panose="020B0604020202020204" pitchFamily="34" charset="0"/>
                <a:ea typeface="汉仪中等线简" panose="00020600040101010101" charset="-122"/>
              </a:defRPr>
            </a:lvl2pPr>
            <a:lvl3pPr indent="0" eaLnBrk="1" fontAlgn="auto" latinLnBrk="0" hangingPunct="1">
              <a:defRPr>
                <a:solidFill>
                  <a:schemeClr val="tx1"/>
                </a:solidFill>
                <a:latin typeface="Arial" panose="020B0604020202020204" pitchFamily="34" charset="0"/>
                <a:ea typeface="汉仪中等线简" panose="00020600040101010101" charset="-122"/>
              </a:defRPr>
            </a:lvl3pPr>
            <a:lvl4pPr indent="0" eaLnBrk="1" fontAlgn="auto" latinLnBrk="0" hangingPunct="1">
              <a:defRPr>
                <a:solidFill>
                  <a:schemeClr val="tx1"/>
                </a:solidFill>
                <a:latin typeface="Arial" panose="020B0604020202020204" pitchFamily="34" charset="0"/>
                <a:ea typeface="汉仪中等线简" panose="00020600040101010101" charset="-122"/>
              </a:defRPr>
            </a:lvl4pPr>
            <a:lvl5pPr indent="0" eaLnBrk="1" fontAlgn="auto" latinLnBrk="0" hangingPunct="1">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2" name="图片 1"/>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中等线简" panose="00020600040101010101" charset="-122"/>
              </a:defRPr>
            </a:lvl1pPr>
            <a:lvl2pPr>
              <a:defRPr>
                <a:solidFill>
                  <a:schemeClr val="tx1"/>
                </a:solidFill>
                <a:latin typeface="Arial" panose="020B0604020202020204" pitchFamily="34" charset="0"/>
                <a:ea typeface="汉仪中等线简" panose="00020600040101010101" charset="-122"/>
              </a:defRPr>
            </a:lvl2pPr>
            <a:lvl3pPr>
              <a:defRPr>
                <a:solidFill>
                  <a:schemeClr val="tx1"/>
                </a:solidFill>
                <a:latin typeface="Arial" panose="020B0604020202020204" pitchFamily="34" charset="0"/>
                <a:ea typeface="汉仪中等线简" panose="00020600040101010101" charset="-122"/>
              </a:defRPr>
            </a:lvl3pPr>
            <a:lvl4pPr>
              <a:defRPr>
                <a:solidFill>
                  <a:schemeClr val="tx1"/>
                </a:solidFill>
                <a:latin typeface="Arial" panose="020B0604020202020204" pitchFamily="34" charset="0"/>
                <a:ea typeface="汉仪中等线简" panose="00020600040101010101" charset="-122"/>
              </a:defRPr>
            </a:lvl4pPr>
            <a:lvl5pPr>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stretch>
            <a:fillRect/>
          </a:stretch>
        </p:blipFill>
        <p:spPr>
          <a:xfrm>
            <a:off x="0" y="-377"/>
            <a:ext cx="12192000" cy="6857802"/>
          </a:xfrm>
          <a:prstGeom prst="rect">
            <a:avLst/>
          </a:prstGeom>
        </p:spPr>
      </p:pic>
      <p:pic>
        <p:nvPicPr>
          <p:cNvPr id="22" name="图片 21"/>
          <p:cNvPicPr>
            <a:picLocks noChangeAspect="1"/>
          </p:cNvPicPr>
          <p:nvPr>
            <p:custDataLst>
              <p:tags r:id="rId4"/>
            </p:custDataLst>
          </p:nvPr>
        </p:nvPicPr>
        <p:blipFill>
          <a:blip r:embed="rId5"/>
          <a:stretch>
            <a:fillRect/>
          </a:stretch>
        </p:blipFill>
        <p:spPr>
          <a:xfrm>
            <a:off x="0" y="0"/>
            <a:ext cx="3365756" cy="6858000"/>
          </a:xfrm>
          <a:prstGeom prst="rect">
            <a:avLst/>
          </a:prstGeom>
        </p:spPr>
      </p:pic>
      <p:pic>
        <p:nvPicPr>
          <p:cNvPr id="296" name="图片 295"/>
          <p:cNvPicPr>
            <a:picLocks noChangeAspect="1"/>
          </p:cNvPicPr>
          <p:nvPr>
            <p:custDataLst>
              <p:tags r:id="rId6"/>
            </p:custDataLst>
          </p:nvPr>
        </p:nvPicPr>
        <p:blipFill>
          <a:blip r:embed="rId7"/>
          <a:srcRect l="-546" t="-9853" b="-14148"/>
          <a:stretch>
            <a:fillRect/>
          </a:stretch>
        </p:blipFill>
        <p:spPr>
          <a:xfrm>
            <a:off x="942975" y="1020656"/>
            <a:ext cx="5620386" cy="4995757"/>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a:p>
        </p:txBody>
      </p:sp>
      <p:sp>
        <p:nvSpPr>
          <p:cNvPr id="6" name="副标题 3"/>
          <p:cNvSpPr/>
          <p:nvPr>
            <p:ph type="subTitle" idx="1" hasCustomPrompt="1"/>
            <p:custDataLst>
              <p:tags r:id="rId11"/>
            </p:custDataLst>
          </p:nvPr>
        </p:nvSpPr>
        <p:spPr>
          <a:xfrm>
            <a:off x="6588369" y="4560792"/>
            <a:ext cx="4850099" cy="609082"/>
          </a:xfrm>
        </p:spPr>
        <p:txBody>
          <a:bodyPr vert="horz" wrap="square" lIns="101600" tIns="0" rIns="82550" bIns="0" rtlCol="0" anchor="t" anchorCtr="0">
            <a:normAutofit/>
          </a:bodyPr>
          <a:lstStyle>
            <a:lvl1pPr marL="0" marR="0" indent="-228600" algn="l" defTabSz="914400" rtl="0" eaLnBrk="1" fontAlgn="auto" latinLnBrk="0" hangingPunct="1">
              <a:lnSpc>
                <a:spcPct val="123000"/>
              </a:lnSpc>
              <a:spcBef>
                <a:spcPts val="0"/>
              </a:spcBef>
              <a:spcAft>
                <a:spcPts val="1000"/>
              </a:spcAft>
              <a:buClrTx/>
              <a:buSzTx/>
              <a:buFontTx/>
              <a:buNone/>
              <a:defRPr kumimoji="0" lang="zh-CN" altLang="en-US" sz="20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文本占位符 4"/>
          <p:cNvSpPr/>
          <p:nvPr>
            <p:ph type="body" idx="2" hasCustomPrompt="1"/>
            <p:custDataLst>
              <p:tags r:id="rId12"/>
            </p:custDataLst>
          </p:nvPr>
        </p:nvSpPr>
        <p:spPr>
          <a:xfrm>
            <a:off x="6588469" y="1490493"/>
            <a:ext cx="2517109" cy="608418"/>
          </a:xfrm>
        </p:spPr>
        <p:txBody>
          <a:bodyPr vert="horz" wrap="square" lIns="101600" tIns="90000" rIns="82550" bIns="0" rtlCol="0" anchor="t"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8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8" name="标题 5"/>
          <p:cNvSpPr/>
          <p:nvPr>
            <p:ph type="title" idx="3" hasCustomPrompt="1"/>
            <p:custDataLst>
              <p:tags r:id="rId13"/>
            </p:custDataLst>
          </p:nvPr>
        </p:nvSpPr>
        <p:spPr>
          <a:xfrm>
            <a:off x="6588369" y="2304493"/>
            <a:ext cx="4850099" cy="2210850"/>
          </a:xfrm>
        </p:spPr>
        <p:txBody>
          <a:bodyPr vert="horz" wrap="square" lIns="101600" tIns="38100" rIns="762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1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575"/>
            <a:ext cx="12193257" cy="6858119"/>
          </a:xfrm>
          <a:prstGeom prst="rect">
            <a:avLst/>
          </a:prstGeom>
        </p:spPr>
      </p:pic>
      <p:pic>
        <p:nvPicPr>
          <p:cNvPr id="6" name="图片 5"/>
          <p:cNvPicPr>
            <a:picLocks noChangeAspect="1"/>
          </p:cNvPicPr>
          <p:nvPr>
            <p:custDataLst>
              <p:tags r:id="rId4"/>
            </p:custDataLst>
          </p:nvPr>
        </p:nvPicPr>
        <p:blipFill>
          <a:blip r:embed="rId5"/>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6"/>
            </p:custDataLst>
          </p:nvPr>
        </p:nvPicPr>
        <p:blipFill>
          <a:blip r:embed="rId7"/>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293594"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635" y="5588782"/>
            <a:ext cx="1329657" cy="1269218"/>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635" y="-60"/>
            <a:ext cx="12192622" cy="6858119"/>
          </a:xfrm>
          <a:prstGeom prst="rect">
            <a:avLst/>
          </a:prstGeom>
        </p:spPr>
      </p:pic>
      <p:sp>
        <p:nvSpPr>
          <p:cNvPr id="6" name="矩形 5"/>
          <p:cNvSpPr/>
          <p:nvPr>
            <p:custDataLst>
              <p:tags r:id="rId4"/>
            </p:custDataLst>
          </p:nvPr>
        </p:nvSpPr>
        <p:spPr>
          <a:xfrm>
            <a:off x="794" y="1"/>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794" y="258"/>
            <a:ext cx="12192000" cy="6857802"/>
          </a:xfrm>
          <a:prstGeom prst="rect">
            <a:avLst/>
          </a:prstGeom>
        </p:spPr>
      </p:pic>
      <p:sp>
        <p:nvSpPr>
          <p:cNvPr id="6" name="矩形 5"/>
          <p:cNvSpPr/>
          <p:nvPr>
            <p:custDataLst>
              <p:tags r:id="rId4"/>
            </p:custDataLst>
          </p:nvPr>
        </p:nvSpPr>
        <p:spPr>
          <a:xfrm>
            <a:off x="159"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159" y="5029202"/>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635" y="575"/>
            <a:ext cx="12192000" cy="6858119"/>
          </a:xfrm>
          <a:prstGeom prst="rect">
            <a:avLst/>
          </a:prstGeom>
        </p:spPr>
      </p:pic>
      <p:sp>
        <p:nvSpPr>
          <p:cNvPr id="6" name="矩形 5"/>
          <p:cNvSpPr/>
          <p:nvPr>
            <p:custDataLst>
              <p:tags r:id="rId4"/>
            </p:custDataLst>
          </p:nvPr>
        </p:nvSpPr>
        <p:spPr>
          <a:xfrm>
            <a:off x="159" y="3175"/>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635790"/>
            <a:ext cx="1281075" cy="1222845"/>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0"/>
            <a:ext cx="12193257" cy="6858119"/>
          </a:xfrm>
          <a:prstGeom prst="rect">
            <a:avLst/>
          </a:prstGeom>
        </p:spPr>
      </p:pic>
      <p:sp>
        <p:nvSpPr>
          <p:cNvPr id="6" name="矩形 5"/>
          <p:cNvSpPr/>
          <p:nvPr>
            <p:custDataLst>
              <p:tags r:id="rId4"/>
            </p:custDataLst>
          </p:nvPr>
        </p:nvSpPr>
        <p:spPr>
          <a:xfrm>
            <a:off x="1429" y="958590"/>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84" name="图片 183"/>
          <p:cNvPicPr>
            <a:picLocks noChangeAspect="1"/>
          </p:cNvPicPr>
          <p:nvPr>
            <p:custDataLst>
              <p:tags r:id="rId5"/>
            </p:custDataLst>
          </p:nvPr>
        </p:nvPicPr>
        <p:blipFill>
          <a:blip r:embed="rId6"/>
          <a:srcRect t="-33899" r="-24067"/>
          <a:stretch>
            <a:fillRect/>
          </a:stretch>
        </p:blipFill>
        <p:spPr>
          <a:xfrm>
            <a:off x="0" y="5635155"/>
            <a:ext cx="1281075" cy="122284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6"/>
            </p:custDataLst>
          </p:nvPr>
        </p:nvPicPr>
        <p:blipFill>
          <a:blip r:embed="rId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14" name="矩形 13"/>
          <p:cNvSpPr/>
          <p:nvPr>
            <p:custDataLst>
              <p:tags r:id="rId13"/>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panose="00020600040101010101" charset="-122"/>
              <a:cs typeface="汉仪铁线黑-35简" panose="00020600040101010101" charset="-122"/>
            </a:endParaRPr>
          </a:p>
        </p:txBody>
      </p:sp>
      <p:cxnSp>
        <p:nvCxnSpPr>
          <p:cNvPr id="15" name="直接连接符 14"/>
          <p:cNvCxnSpPr/>
          <p:nvPr>
            <p:custDataLst>
              <p:tags r:id="rId14"/>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p:nvPr>
            <p:ph type="ctrTitle" idx="3" hasCustomPrompt="1"/>
            <p:custDataLst>
              <p:tags r:id="rId15"/>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3" name="文本占位符 2"/>
          <p:cNvSpPr/>
          <p:nvPr>
            <p:ph type="body" idx="4" hasCustomPrompt="1"/>
            <p:custDataLst>
              <p:tags r:id="rId16"/>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5" name="副标题 3"/>
          <p:cNvSpPr/>
          <p:nvPr>
            <p:ph type="subTitle" idx="5" hasCustomPrompt="1"/>
            <p:custDataLst>
              <p:tags r:id="rId17"/>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6" name="文本占位符 4"/>
          <p:cNvSpPr/>
          <p:nvPr>
            <p:ph type="body" idx="6" hasCustomPrompt="1"/>
            <p:custDataLst>
              <p:tags r:id="rId18"/>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2" name="图片 1" descr="fwfwe"/>
          <p:cNvPicPr>
            <a:picLocks noChangeAspect="1"/>
          </p:cNvPicPr>
          <p:nvPr>
            <p:custDataLst>
              <p:tags r:id="rId4"/>
            </p:custDataLst>
          </p:nvPr>
        </p:nvPicPr>
        <p:blipFill>
          <a:blip r:embed="rId5"/>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6"/>
            </p:custDataLst>
          </p:nvPr>
        </p:nvPicPr>
        <p:blipFill>
          <a:blip r:embed="rId7"/>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8" name="标题 1"/>
          <p:cNvSpPr/>
          <p:nvPr>
            <p:ph type="ctrTitle" idx="2" hasCustomPrompt="1"/>
            <p:custDataLst>
              <p:tags r:id="rId11"/>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9" name="文本占位符 2"/>
          <p:cNvSpPr/>
          <p:nvPr>
            <p:ph type="body" idx="3" hasCustomPrompt="1"/>
            <p:custDataLst>
              <p:tags r:id="rId12"/>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panose="00020600040101010101" charset="-122"/>
              </a:defRPr>
            </a:lvl1pPr>
            <a:lvl2pPr eaLnBrk="1" fontAlgn="auto" latinLnBrk="0" hangingPunct="1">
              <a:defRPr sz="1600">
                <a:solidFill>
                  <a:schemeClr val="tx1"/>
                </a:solidFill>
                <a:latin typeface="Arial" panose="020B0604020202020204" pitchFamily="34" charset="0"/>
                <a:ea typeface="汉仪铁线黑-35简" panose="00020600040101010101" charset="-122"/>
              </a:defRPr>
            </a:lvl2pPr>
            <a:lvl3pPr eaLnBrk="1" fontAlgn="auto" latinLnBrk="0" hangingPunct="1">
              <a:defRPr sz="1600">
                <a:solidFill>
                  <a:schemeClr val="tx1"/>
                </a:solidFill>
                <a:latin typeface="Arial" panose="020B0604020202020204" pitchFamily="34" charset="0"/>
                <a:ea typeface="汉仪铁线黑-35简" panose="00020600040101010101" charset="-122"/>
              </a:defRPr>
            </a:lvl3pPr>
            <a:lvl4pPr eaLnBrk="1" fontAlgn="auto" latinLnBrk="0" hangingPunct="1">
              <a:defRPr sz="1600">
                <a:solidFill>
                  <a:schemeClr val="tx1"/>
                </a:solidFill>
                <a:latin typeface="Arial" panose="020B0604020202020204" pitchFamily="34" charset="0"/>
                <a:ea typeface="汉仪铁线黑-35简" panose="00020600040101010101" charset="-122"/>
              </a:defRPr>
            </a:lvl4pPr>
            <a:lvl5pPr eaLnBrk="1" fontAlgn="auto" latinLnBrk="0" hangingPunct="1">
              <a:defRPr sz="160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4"/>
            </p:custDataLst>
          </p:nvPr>
        </p:nvPicPr>
        <p:blipFill>
          <a:blip r:embed="rId5"/>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6"/>
            </p:custDataLst>
          </p:nvPr>
        </p:nvPicPr>
        <p:blipFill>
          <a:blip r:embed="rId7"/>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panose="00020600040101010101" charset="-122"/>
              </a:defRPr>
            </a:lvl1pPr>
            <a:lvl2pPr indent="0" eaLnBrk="1" fontAlgn="auto" latinLnBrk="0" hangingPunct="1">
              <a:defRPr>
                <a:solidFill>
                  <a:schemeClr val="tx1"/>
                </a:solidFill>
                <a:latin typeface="Arial" panose="020B0604020202020204" pitchFamily="34" charset="0"/>
                <a:ea typeface="汉仪铁线黑-35简" panose="00020600040101010101" charset="-122"/>
              </a:defRPr>
            </a:lvl2pPr>
            <a:lvl3pPr indent="0" eaLnBrk="1" fontAlgn="auto" latinLnBrk="0" hangingPunct="1">
              <a:defRPr>
                <a:solidFill>
                  <a:schemeClr val="tx1"/>
                </a:solidFill>
                <a:latin typeface="Arial" panose="020B0604020202020204" pitchFamily="34" charset="0"/>
                <a:ea typeface="汉仪铁线黑-35简" panose="00020600040101010101" charset="-122"/>
              </a:defRPr>
            </a:lvl3pPr>
            <a:lvl4pPr indent="0" eaLnBrk="1" fontAlgn="auto" latinLnBrk="0" hangingPunct="1">
              <a:defRPr>
                <a:solidFill>
                  <a:schemeClr val="tx1"/>
                </a:solidFill>
                <a:latin typeface="Arial" panose="020B0604020202020204" pitchFamily="34" charset="0"/>
                <a:ea typeface="汉仪铁线黑-35简" panose="00020600040101010101" charset="-122"/>
              </a:defRPr>
            </a:lvl4pPr>
            <a:lvl5pPr indent="0" eaLnBrk="1" fontAlgn="auto" latinLnBrk="0" hangingPunct="1">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panose="00020600040101010101" charset="-122"/>
              </a:defRPr>
            </a:lvl1pPr>
            <a:lvl2pPr>
              <a:defRPr>
                <a:solidFill>
                  <a:schemeClr val="tx1"/>
                </a:solidFill>
                <a:latin typeface="Arial" panose="020B0604020202020204" pitchFamily="34" charset="0"/>
                <a:ea typeface="汉仪铁线黑-35简" panose="00020600040101010101" charset="-122"/>
              </a:defRPr>
            </a:lvl2pPr>
            <a:lvl3pPr>
              <a:defRPr>
                <a:solidFill>
                  <a:schemeClr val="tx1"/>
                </a:solidFill>
                <a:latin typeface="Arial" panose="020B0604020202020204" pitchFamily="34" charset="0"/>
                <a:ea typeface="汉仪铁线黑-35简" panose="00020600040101010101" charset="-122"/>
              </a:defRPr>
            </a:lvl3pPr>
            <a:lvl4pPr>
              <a:defRPr>
                <a:solidFill>
                  <a:schemeClr val="tx1"/>
                </a:solidFill>
                <a:latin typeface="Arial" panose="020B0604020202020204" pitchFamily="34" charset="0"/>
                <a:ea typeface="汉仪铁线黑-35简" panose="00020600040101010101" charset="-122"/>
              </a:defRPr>
            </a:lvl4pPr>
            <a:lvl5pPr>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6"/>
            </p:custDataLst>
          </p:nvPr>
        </p:nvPicPr>
        <p:blipFill>
          <a:blip r:embed="rId7"/>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a:p>
        </p:txBody>
      </p:sp>
      <p:sp>
        <p:nvSpPr>
          <p:cNvPr id="6" name="副标题 1"/>
          <p:cNvSpPr/>
          <p:nvPr>
            <p:ph type="subTitle" idx="2" hasCustomPrompt="1"/>
            <p:custDataLst>
              <p:tags r:id="rId13"/>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4"/>
          <p:cNvSpPr/>
          <p:nvPr>
            <p:ph type="title" idx="3" hasCustomPrompt="1"/>
            <p:custDataLst>
              <p:tags r:id="rId14"/>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endParaRPr>
              <a:sym typeface="+mn-ea"/>
            </a:endParaRPr>
          </a:p>
        </p:txBody>
      </p:sp>
      <p:sp>
        <p:nvSpPr>
          <p:cNvPr id="10" name="文本占位符 5"/>
          <p:cNvSpPr/>
          <p:nvPr>
            <p:ph type="body" idx="4" hasCustomPrompt="1"/>
            <p:custDataLst>
              <p:tags r:id="rId15"/>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8"/>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sp>
        <p:nvSpPr>
          <p:cNvPr id="6" name="矩形 5"/>
          <p:cNvSpPr/>
          <p:nvPr>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6"/>
            </p:custDataLst>
          </p:nvPr>
        </p:nvPicPr>
        <p:blipFill>
          <a:blip r:embed="rId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14" name="矩形 13"/>
          <p:cNvSpPr/>
          <p:nvPr>
            <p:custDataLst>
              <p:tags r:id="rId13"/>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charset="0"/>
              <a:cs typeface="汉仪铁线黑-35简" charset="0"/>
            </a:endParaRPr>
          </a:p>
        </p:txBody>
      </p:sp>
      <p:cxnSp>
        <p:nvCxnSpPr>
          <p:cNvPr id="15" name="直接连接符 14"/>
          <p:cNvCxnSpPr/>
          <p:nvPr>
            <p:custDataLst>
              <p:tags r:id="rId14"/>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p:nvPr>
            <p:ph type="ctrTitle" idx="3" hasCustomPrompt="1"/>
            <p:custDataLst>
              <p:tags r:id="rId15"/>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3" name="文本占位符 2"/>
          <p:cNvSpPr/>
          <p:nvPr>
            <p:ph type="body" idx="4" hasCustomPrompt="1"/>
            <p:custDataLst>
              <p:tags r:id="rId16"/>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5" name="副标题 3"/>
          <p:cNvSpPr/>
          <p:nvPr>
            <p:ph type="subTitle" idx="5" hasCustomPrompt="1"/>
            <p:custDataLst>
              <p:tags r:id="rId17"/>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6" name="文本占位符 4"/>
          <p:cNvSpPr/>
          <p:nvPr>
            <p:ph type="body" idx="6" hasCustomPrompt="1"/>
            <p:custDataLst>
              <p:tags r:id="rId18"/>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2" name="图片 1" descr="fwfwe"/>
          <p:cNvPicPr>
            <a:picLocks noChangeAspect="1"/>
          </p:cNvPicPr>
          <p:nvPr>
            <p:custDataLst>
              <p:tags r:id="rId4"/>
            </p:custDataLst>
          </p:nvPr>
        </p:nvPicPr>
        <p:blipFill>
          <a:blip r:embed="rId5"/>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6"/>
            </p:custDataLst>
          </p:nvPr>
        </p:nvPicPr>
        <p:blipFill>
          <a:blip r:embed="rId7"/>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8" name="标题 1"/>
          <p:cNvSpPr/>
          <p:nvPr>
            <p:ph type="ctrTitle" idx="2" hasCustomPrompt="1"/>
            <p:custDataLst>
              <p:tags r:id="rId11"/>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9" name="文本占位符 2"/>
          <p:cNvSpPr/>
          <p:nvPr>
            <p:ph type="body" idx="3" hasCustomPrompt="1"/>
            <p:custDataLst>
              <p:tags r:id="rId12"/>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charset="0"/>
              </a:defRPr>
            </a:lvl1pPr>
            <a:lvl2pPr eaLnBrk="1" fontAlgn="auto" latinLnBrk="0" hangingPunct="1">
              <a:defRPr sz="1600">
                <a:solidFill>
                  <a:schemeClr val="tx1"/>
                </a:solidFill>
                <a:latin typeface="Arial" panose="020B0604020202020204" pitchFamily="34" charset="0"/>
                <a:ea typeface="汉仪铁线黑-35简" charset="0"/>
              </a:defRPr>
            </a:lvl2pPr>
            <a:lvl3pPr eaLnBrk="1" fontAlgn="auto" latinLnBrk="0" hangingPunct="1">
              <a:defRPr sz="1600">
                <a:solidFill>
                  <a:schemeClr val="tx1"/>
                </a:solidFill>
                <a:latin typeface="Arial" panose="020B0604020202020204" pitchFamily="34" charset="0"/>
                <a:ea typeface="汉仪铁线黑-35简" charset="0"/>
              </a:defRPr>
            </a:lvl3pPr>
            <a:lvl4pPr eaLnBrk="1" fontAlgn="auto" latinLnBrk="0" hangingPunct="1">
              <a:defRPr sz="1600">
                <a:solidFill>
                  <a:schemeClr val="tx1"/>
                </a:solidFill>
                <a:latin typeface="Arial" panose="020B0604020202020204" pitchFamily="34" charset="0"/>
                <a:ea typeface="汉仪铁线黑-35简" charset="0"/>
              </a:defRPr>
            </a:lvl4pPr>
            <a:lvl5pPr eaLnBrk="1" fontAlgn="auto" latinLnBrk="0" hangingPunct="1">
              <a:defRPr sz="160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139500-591C-4830-854C-AE393E8128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4"/>
            </p:custDataLst>
          </p:nvPr>
        </p:nvPicPr>
        <p:blipFill>
          <a:blip r:embed="rId5"/>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6"/>
            </p:custDataLst>
          </p:nvPr>
        </p:nvPicPr>
        <p:blipFill>
          <a:blip r:embed="rId7"/>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汉仪铁线黑-35简"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charset="0"/>
              </a:defRPr>
            </a:lvl1pPr>
            <a:lvl2pPr indent="0" eaLnBrk="1" fontAlgn="auto" latinLnBrk="0" hangingPunct="1">
              <a:defRPr>
                <a:solidFill>
                  <a:schemeClr val="tx1"/>
                </a:solidFill>
                <a:latin typeface="Arial" panose="020B0604020202020204" pitchFamily="34" charset="0"/>
                <a:ea typeface="汉仪铁线黑-35简" charset="0"/>
              </a:defRPr>
            </a:lvl2pPr>
            <a:lvl3pPr indent="0" eaLnBrk="1" fontAlgn="auto" latinLnBrk="0" hangingPunct="1">
              <a:defRPr>
                <a:solidFill>
                  <a:schemeClr val="tx1"/>
                </a:solidFill>
                <a:latin typeface="Arial" panose="020B0604020202020204" pitchFamily="34" charset="0"/>
                <a:ea typeface="汉仪铁线黑-35简" charset="0"/>
              </a:defRPr>
            </a:lvl3pPr>
            <a:lvl4pPr indent="0" eaLnBrk="1" fontAlgn="auto" latinLnBrk="0" hangingPunct="1">
              <a:defRPr>
                <a:solidFill>
                  <a:schemeClr val="tx1"/>
                </a:solidFill>
                <a:latin typeface="Arial" panose="020B0604020202020204" pitchFamily="34" charset="0"/>
                <a:ea typeface="汉仪铁线黑-35简" charset="0"/>
              </a:defRPr>
            </a:lvl4pPr>
            <a:lvl5pPr indent="0" eaLnBrk="1" fontAlgn="auto" latinLnBrk="0" hangingPunct="1">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charset="0"/>
              </a:defRPr>
            </a:lvl1pPr>
            <a:lvl2pPr>
              <a:defRPr>
                <a:solidFill>
                  <a:schemeClr val="tx1"/>
                </a:solidFill>
                <a:latin typeface="Arial" panose="020B0604020202020204" pitchFamily="34" charset="0"/>
                <a:ea typeface="汉仪铁线黑-35简" charset="0"/>
              </a:defRPr>
            </a:lvl2pPr>
            <a:lvl3pPr>
              <a:defRPr>
                <a:solidFill>
                  <a:schemeClr val="tx1"/>
                </a:solidFill>
                <a:latin typeface="Arial" panose="020B0604020202020204" pitchFamily="34" charset="0"/>
                <a:ea typeface="汉仪铁线黑-35简" charset="0"/>
              </a:defRPr>
            </a:lvl3pPr>
            <a:lvl4pPr>
              <a:defRPr>
                <a:solidFill>
                  <a:schemeClr val="tx1"/>
                </a:solidFill>
                <a:latin typeface="Arial" panose="020B0604020202020204" pitchFamily="34" charset="0"/>
                <a:ea typeface="汉仪铁线黑-35简" charset="0"/>
              </a:defRPr>
            </a:lvl4pPr>
            <a:lvl5pPr>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2"/>
            </p:custDataLst>
          </p:nvPr>
        </p:nvPicPr>
        <p:blipFill>
          <a:blip r:embed="rId3"/>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4"/>
            </p:custDataLst>
          </p:nvPr>
        </p:nvPicPr>
        <p:blipFill>
          <a:blip r:embed="rId5">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6"/>
            </p:custDataLst>
          </p:nvPr>
        </p:nvPicPr>
        <p:blipFill>
          <a:blip r:embed="rId7"/>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8"/>
            </p:custDataLst>
          </p:nvPr>
        </p:nvPicPr>
        <p:blipFill>
          <a:blip r:embed="rId9"/>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a:p>
        </p:txBody>
      </p:sp>
      <p:sp>
        <p:nvSpPr>
          <p:cNvPr id="6" name="副标题 1"/>
          <p:cNvSpPr/>
          <p:nvPr>
            <p:ph type="subTitle" idx="2" hasCustomPrompt="1"/>
            <p:custDataLst>
              <p:tags r:id="rId13"/>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4"/>
          <p:cNvSpPr/>
          <p:nvPr>
            <p:ph type="title" idx="3" hasCustomPrompt="1"/>
            <p:custDataLst>
              <p:tags r:id="rId14"/>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endParaRPr>
              <a:sym typeface="+mn-ea"/>
            </a:endParaRPr>
          </a:p>
        </p:txBody>
      </p:sp>
      <p:sp>
        <p:nvSpPr>
          <p:cNvPr id="10" name="文本占位符 5"/>
          <p:cNvSpPr/>
          <p:nvPr>
            <p:ph type="body" idx="4" hasCustomPrompt="1"/>
            <p:custDataLst>
              <p:tags r:id="rId15"/>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2"/>
            </p:custDataLst>
          </p:nvPr>
        </p:nvPicPr>
        <p:blipFill>
          <a:blip r:embed="rId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4"/>
            </p:custDataLst>
          </p:nvPr>
        </p:nvPicPr>
        <p:blipFill>
          <a:blip r:embed="rId5"/>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6"/>
            </p:custDataLst>
          </p:nvPr>
        </p:nvPicPr>
        <p:blipFill>
          <a:blip r:embed="rId7">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8"/>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3"/>
          <a:stretch>
            <a:fillRect/>
          </a:stretch>
        </p:blipFill>
        <p:spPr>
          <a:xfrm>
            <a:off x="0" y="317"/>
            <a:ext cx="12192000" cy="6858000"/>
          </a:xfrm>
          <a:prstGeom prst="rect">
            <a:avLst/>
          </a:prstGeom>
        </p:spPr>
      </p:pic>
      <p:sp>
        <p:nvSpPr>
          <p:cNvPr id="6" name="矩形 5"/>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5" Type="http://schemas.openxmlformats.org/officeDocument/2006/relationships/theme" Target="../theme/theme3.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slideLayout" Target="../slideLayouts/slideLayout32.xml"/><Relationship Id="rId19" Type="http://schemas.openxmlformats.org/officeDocument/2006/relationships/tags" Target="../tags/tag312.xml"/><Relationship Id="rId18" Type="http://schemas.openxmlformats.org/officeDocument/2006/relationships/slideLayout" Target="../slideLayouts/slideLayout48.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5" Type="http://schemas.openxmlformats.org/officeDocument/2006/relationships/theme" Target="../theme/theme4.xml"/><Relationship Id="rId24" Type="http://schemas.openxmlformats.org/officeDocument/2006/relationships/tags" Target="../tags/tag473.xml"/><Relationship Id="rId23" Type="http://schemas.openxmlformats.org/officeDocument/2006/relationships/tags" Target="../tags/tag472.xml"/><Relationship Id="rId22" Type="http://schemas.openxmlformats.org/officeDocument/2006/relationships/tags" Target="../tags/tag471.xml"/><Relationship Id="rId21" Type="http://schemas.openxmlformats.org/officeDocument/2006/relationships/tags" Target="../tags/tag470.xml"/><Relationship Id="rId20" Type="http://schemas.openxmlformats.org/officeDocument/2006/relationships/tags" Target="../tags/tag469.xml"/><Relationship Id="rId2" Type="http://schemas.openxmlformats.org/officeDocument/2006/relationships/slideLayout" Target="../slideLayouts/slideLayout50.xml"/><Relationship Id="rId19" Type="http://schemas.openxmlformats.org/officeDocument/2006/relationships/tags" Target="../tags/tag468.xml"/><Relationship Id="rId18" Type="http://schemas.openxmlformats.org/officeDocument/2006/relationships/slideLayout" Target="../slideLayouts/slideLayout66.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5" Type="http://schemas.openxmlformats.org/officeDocument/2006/relationships/theme" Target="../theme/theme5.xml"/><Relationship Id="rId24" Type="http://schemas.openxmlformats.org/officeDocument/2006/relationships/tags" Target="../tags/tag635.xml"/><Relationship Id="rId23" Type="http://schemas.openxmlformats.org/officeDocument/2006/relationships/tags" Target="../tags/tag634.xml"/><Relationship Id="rId22" Type="http://schemas.openxmlformats.org/officeDocument/2006/relationships/tags" Target="../tags/tag633.xml"/><Relationship Id="rId21" Type="http://schemas.openxmlformats.org/officeDocument/2006/relationships/tags" Target="../tags/tag632.xml"/><Relationship Id="rId20" Type="http://schemas.openxmlformats.org/officeDocument/2006/relationships/tags" Target="../tags/tag631.xml"/><Relationship Id="rId2" Type="http://schemas.openxmlformats.org/officeDocument/2006/relationships/slideLayout" Target="../slideLayouts/slideLayout68.xml"/><Relationship Id="rId19" Type="http://schemas.openxmlformats.org/officeDocument/2006/relationships/tags" Target="../tags/tag630.xml"/><Relationship Id="rId18" Type="http://schemas.openxmlformats.org/officeDocument/2006/relationships/slideLayout" Target="../slideLayouts/slideLayout8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5" Type="http://schemas.openxmlformats.org/officeDocument/2006/relationships/theme" Target="../theme/theme6.xml"/><Relationship Id="rId24" Type="http://schemas.openxmlformats.org/officeDocument/2006/relationships/tags" Target="../tags/tag797.xml"/><Relationship Id="rId23" Type="http://schemas.openxmlformats.org/officeDocument/2006/relationships/tags" Target="../tags/tag796.xml"/><Relationship Id="rId22" Type="http://schemas.openxmlformats.org/officeDocument/2006/relationships/tags" Target="../tags/tag795.xml"/><Relationship Id="rId21" Type="http://schemas.openxmlformats.org/officeDocument/2006/relationships/tags" Target="../tags/tag794.xml"/><Relationship Id="rId20" Type="http://schemas.openxmlformats.org/officeDocument/2006/relationships/tags" Target="../tags/tag793.xml"/><Relationship Id="rId2" Type="http://schemas.openxmlformats.org/officeDocument/2006/relationships/slideLayout" Target="../slideLayouts/slideLayout86.xml"/><Relationship Id="rId19" Type="http://schemas.openxmlformats.org/officeDocument/2006/relationships/tags" Target="../tags/tag792.xml"/><Relationship Id="rId18" Type="http://schemas.openxmlformats.org/officeDocument/2006/relationships/slideLayout" Target="../slideLayouts/slideLayout102.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9500-591C-4830-854C-AE393E8128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3C13E-2D9F-4B0C-83CD-930C72DC6D5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100000">
              <a:schemeClr val="tx2"/>
            </a:gs>
            <a:gs pos="0">
              <a:srgbClr val="FFFFFF"/>
            </a:gs>
          </a:gsLst>
          <a:lin ang="27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50000"/>
                    <a:lumOff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50000"/>
                    <a:lumOff val="50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50000"/>
                    <a:lumOff val="50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中等线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67.xml"/><Relationship Id="rId6" Type="http://schemas.openxmlformats.org/officeDocument/2006/relationships/tags" Target="../tags/tag801.xml"/><Relationship Id="rId5" Type="http://schemas.openxmlformats.org/officeDocument/2006/relationships/image" Target="../media/image33.png"/><Relationship Id="rId4" Type="http://schemas.openxmlformats.org/officeDocument/2006/relationships/tags" Target="../tags/tag800.xml"/><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image" Target="../media/image3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89.xml"/><Relationship Id="rId5" Type="http://schemas.openxmlformats.org/officeDocument/2006/relationships/tags" Target="../tags/tag836.xml"/><Relationship Id="rId4" Type="http://schemas.openxmlformats.org/officeDocument/2006/relationships/image" Target="../media/image45.png"/><Relationship Id="rId3" Type="http://schemas.openxmlformats.org/officeDocument/2006/relationships/tags" Target="../tags/tag835.xml"/><Relationship Id="rId2" Type="http://schemas.openxmlformats.org/officeDocument/2006/relationships/image" Target="../media/image44.png"/><Relationship Id="rId1" Type="http://schemas.openxmlformats.org/officeDocument/2006/relationships/tags" Target="../tags/tag83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89.xml"/><Relationship Id="rId5" Type="http://schemas.openxmlformats.org/officeDocument/2006/relationships/tags" Target="../tags/tag839.xml"/><Relationship Id="rId4" Type="http://schemas.openxmlformats.org/officeDocument/2006/relationships/image" Target="../media/image47.png"/><Relationship Id="rId3" Type="http://schemas.openxmlformats.org/officeDocument/2006/relationships/tags" Target="../tags/tag838.xml"/><Relationship Id="rId2" Type="http://schemas.openxmlformats.org/officeDocument/2006/relationships/image" Target="../media/image46.png"/><Relationship Id="rId1" Type="http://schemas.openxmlformats.org/officeDocument/2006/relationships/tags" Target="../tags/tag837.xml"/></Relationships>
</file>

<file path=ppt/slides/_rels/slide12.xml.rels><?xml version="1.0" encoding="UTF-8" standalone="yes"?>
<Relationships xmlns="http://schemas.openxmlformats.org/package/2006/relationships"><Relationship Id="rId9" Type="http://schemas.openxmlformats.org/officeDocument/2006/relationships/tags" Target="../tags/tag845.xml"/><Relationship Id="rId8" Type="http://schemas.openxmlformats.org/officeDocument/2006/relationships/tags" Target="../tags/tag844.xml"/><Relationship Id="rId7" Type="http://schemas.openxmlformats.org/officeDocument/2006/relationships/tags" Target="../tags/tag843.xml"/><Relationship Id="rId6" Type="http://schemas.openxmlformats.org/officeDocument/2006/relationships/image" Target="../media/image26.png"/><Relationship Id="rId5" Type="http://schemas.openxmlformats.org/officeDocument/2006/relationships/tags" Target="../tags/tag842.xml"/><Relationship Id="rId4" Type="http://schemas.openxmlformats.org/officeDocument/2006/relationships/image" Target="../media/image28.png"/><Relationship Id="rId3" Type="http://schemas.openxmlformats.org/officeDocument/2006/relationships/tags" Target="../tags/tag841.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849.xml"/><Relationship Id="rId12" Type="http://schemas.openxmlformats.org/officeDocument/2006/relationships/tags" Target="../tags/tag848.xml"/><Relationship Id="rId11" Type="http://schemas.openxmlformats.org/officeDocument/2006/relationships/tags" Target="../tags/tag847.xml"/><Relationship Id="rId10" Type="http://schemas.openxmlformats.org/officeDocument/2006/relationships/tags" Target="../tags/tag846.xml"/><Relationship Id="rId1" Type="http://schemas.openxmlformats.org/officeDocument/2006/relationships/tags" Target="../tags/tag84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85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852.xml"/><Relationship Id="rId2" Type="http://schemas.openxmlformats.org/officeDocument/2006/relationships/image" Target="../media/image48.png"/><Relationship Id="rId1" Type="http://schemas.openxmlformats.org/officeDocument/2006/relationships/tags" Target="../tags/tag85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854.xml"/><Relationship Id="rId2" Type="http://schemas.openxmlformats.org/officeDocument/2006/relationships/image" Target="../media/image49.png"/><Relationship Id="rId1" Type="http://schemas.openxmlformats.org/officeDocument/2006/relationships/tags" Target="../tags/tag85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56.xml"/><Relationship Id="rId1" Type="http://schemas.openxmlformats.org/officeDocument/2006/relationships/tags" Target="../tags/tag85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58.xml"/><Relationship Id="rId1" Type="http://schemas.openxmlformats.org/officeDocument/2006/relationships/tags" Target="../tags/tag85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9.xml"/><Relationship Id="rId1" Type="http://schemas.openxmlformats.org/officeDocument/2006/relationships/tags" Target="../tags/tag85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tags" Target="../tags/tag861.xml"/><Relationship Id="rId1" Type="http://schemas.openxmlformats.org/officeDocument/2006/relationships/tags" Target="../tags/tag86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9.xml"/><Relationship Id="rId3" Type="http://schemas.openxmlformats.org/officeDocument/2006/relationships/tags" Target="../tags/tag803.xml"/><Relationship Id="rId2" Type="http://schemas.openxmlformats.org/officeDocument/2006/relationships/image" Target="../media/image34.png"/><Relationship Id="rId1" Type="http://schemas.openxmlformats.org/officeDocument/2006/relationships/tags" Target="../tags/tag80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6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9.xml"/><Relationship Id="rId1" Type="http://schemas.openxmlformats.org/officeDocument/2006/relationships/tags" Target="../tags/tag86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86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65.xml"/><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66.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67.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9" Type="http://schemas.openxmlformats.org/officeDocument/2006/relationships/tags" Target="../tags/tag873.xml"/><Relationship Id="rId8" Type="http://schemas.openxmlformats.org/officeDocument/2006/relationships/tags" Target="../tags/tag872.xml"/><Relationship Id="rId7" Type="http://schemas.openxmlformats.org/officeDocument/2006/relationships/tags" Target="../tags/tag871.xml"/><Relationship Id="rId6" Type="http://schemas.openxmlformats.org/officeDocument/2006/relationships/image" Target="../media/image26.png"/><Relationship Id="rId5" Type="http://schemas.openxmlformats.org/officeDocument/2006/relationships/tags" Target="../tags/tag870.xml"/><Relationship Id="rId4" Type="http://schemas.openxmlformats.org/officeDocument/2006/relationships/image" Target="../media/image28.png"/><Relationship Id="rId3" Type="http://schemas.openxmlformats.org/officeDocument/2006/relationships/tags" Target="../tags/tag869.xml"/><Relationship Id="rId21" Type="http://schemas.openxmlformats.org/officeDocument/2006/relationships/slideLayout" Target="../slideLayouts/slideLayout91.xml"/><Relationship Id="rId20" Type="http://schemas.openxmlformats.org/officeDocument/2006/relationships/tags" Target="../tags/tag884.xml"/><Relationship Id="rId2" Type="http://schemas.openxmlformats.org/officeDocument/2006/relationships/image" Target="../media/image25.jpeg"/><Relationship Id="rId19" Type="http://schemas.openxmlformats.org/officeDocument/2006/relationships/tags" Target="../tags/tag883.xml"/><Relationship Id="rId18" Type="http://schemas.openxmlformats.org/officeDocument/2006/relationships/tags" Target="../tags/tag882.xml"/><Relationship Id="rId17" Type="http://schemas.openxmlformats.org/officeDocument/2006/relationships/tags" Target="../tags/tag881.xml"/><Relationship Id="rId16" Type="http://schemas.openxmlformats.org/officeDocument/2006/relationships/tags" Target="../tags/tag880.xml"/><Relationship Id="rId15" Type="http://schemas.openxmlformats.org/officeDocument/2006/relationships/tags" Target="../tags/tag879.xml"/><Relationship Id="rId14" Type="http://schemas.openxmlformats.org/officeDocument/2006/relationships/tags" Target="../tags/tag878.xml"/><Relationship Id="rId13" Type="http://schemas.openxmlformats.org/officeDocument/2006/relationships/tags" Target="../tags/tag877.xml"/><Relationship Id="rId12" Type="http://schemas.openxmlformats.org/officeDocument/2006/relationships/tags" Target="../tags/tag876.xml"/><Relationship Id="rId11" Type="http://schemas.openxmlformats.org/officeDocument/2006/relationships/tags" Target="../tags/tag875.xml"/><Relationship Id="rId10" Type="http://schemas.openxmlformats.org/officeDocument/2006/relationships/tags" Target="../tags/tag874.xml"/><Relationship Id="rId1" Type="http://schemas.openxmlformats.org/officeDocument/2006/relationships/tags" Target="../tags/tag86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85.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86.xml"/><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87.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9" Type="http://schemas.openxmlformats.org/officeDocument/2006/relationships/tags" Target="../tags/tag808.xml"/><Relationship Id="rId8" Type="http://schemas.openxmlformats.org/officeDocument/2006/relationships/image" Target="../media/image26.png"/><Relationship Id="rId7" Type="http://schemas.openxmlformats.org/officeDocument/2006/relationships/tags" Target="../tags/tag807.xml"/><Relationship Id="rId6" Type="http://schemas.openxmlformats.org/officeDocument/2006/relationships/image" Target="../media/image28.png"/><Relationship Id="rId5" Type="http://schemas.openxmlformats.org/officeDocument/2006/relationships/tags" Target="../tags/tag806.xml"/><Relationship Id="rId4" Type="http://schemas.openxmlformats.org/officeDocument/2006/relationships/image" Target="../media/image35.png"/><Relationship Id="rId3" Type="http://schemas.openxmlformats.org/officeDocument/2006/relationships/tags" Target="../tags/tag805.xml"/><Relationship Id="rId2" Type="http://schemas.openxmlformats.org/officeDocument/2006/relationships/image" Target="../media/image25.jpeg"/><Relationship Id="rId12" Type="http://schemas.openxmlformats.org/officeDocument/2006/relationships/slideLayout" Target="../slideLayouts/slideLayout73.xml"/><Relationship Id="rId11" Type="http://schemas.openxmlformats.org/officeDocument/2006/relationships/tags" Target="../tags/tag810.xml"/><Relationship Id="rId10" Type="http://schemas.openxmlformats.org/officeDocument/2006/relationships/tags" Target="../tags/tag809.xml"/><Relationship Id="rId1" Type="http://schemas.openxmlformats.org/officeDocument/2006/relationships/tags" Target="../tags/tag80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88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90.xml"/><Relationship Id="rId1" Type="http://schemas.openxmlformats.org/officeDocument/2006/relationships/tags" Target="../tags/tag889.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92.xml"/><Relationship Id="rId2" Type="http://schemas.openxmlformats.org/officeDocument/2006/relationships/tags" Target="../tags/tag891.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93.xml"/><Relationship Id="rId2" Type="http://schemas.openxmlformats.org/officeDocument/2006/relationships/image" Target="../media/image58.png"/><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4.xml"/><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5.xml"/><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6.xml"/><Relationship Id="rId1"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7.xml"/><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8.xml"/><Relationship Id="rId1"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99.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9" Type="http://schemas.openxmlformats.org/officeDocument/2006/relationships/tags" Target="../tags/tag816.xml"/><Relationship Id="rId8" Type="http://schemas.openxmlformats.org/officeDocument/2006/relationships/tags" Target="../tags/tag815.xml"/><Relationship Id="rId7" Type="http://schemas.openxmlformats.org/officeDocument/2006/relationships/tags" Target="../tags/tag814.xml"/><Relationship Id="rId6" Type="http://schemas.openxmlformats.org/officeDocument/2006/relationships/image" Target="../media/image26.png"/><Relationship Id="rId5" Type="http://schemas.openxmlformats.org/officeDocument/2006/relationships/tags" Target="../tags/tag813.xml"/><Relationship Id="rId4" Type="http://schemas.openxmlformats.org/officeDocument/2006/relationships/image" Target="../media/image28.png"/><Relationship Id="rId3" Type="http://schemas.openxmlformats.org/officeDocument/2006/relationships/tags" Target="../tags/tag812.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820.xml"/><Relationship Id="rId12" Type="http://schemas.openxmlformats.org/officeDocument/2006/relationships/tags" Target="../tags/tag819.xml"/><Relationship Id="rId11" Type="http://schemas.openxmlformats.org/officeDocument/2006/relationships/tags" Target="../tags/tag818.xml"/><Relationship Id="rId10" Type="http://schemas.openxmlformats.org/officeDocument/2006/relationships/tags" Target="../tags/tag817.xml"/><Relationship Id="rId1" Type="http://schemas.openxmlformats.org/officeDocument/2006/relationships/tags" Target="../tags/tag81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0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02.xml"/><Relationship Id="rId1" Type="http://schemas.openxmlformats.org/officeDocument/2006/relationships/tags" Target="../tags/tag901.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905.xml"/><Relationship Id="rId2" Type="http://schemas.openxmlformats.org/officeDocument/2006/relationships/tags" Target="../tags/tag904.xml"/><Relationship Id="rId1" Type="http://schemas.openxmlformats.org/officeDocument/2006/relationships/tags" Target="../tags/tag90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tags" Target="../tags/tag906.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tags" Target="../tags/tag909.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16.xml"/><Relationship Id="rId1" Type="http://schemas.openxmlformats.org/officeDocument/2006/relationships/tags" Target="../tags/tag915.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88.xml"/><Relationship Id="rId3" Type="http://schemas.openxmlformats.org/officeDocument/2006/relationships/tags" Target="../tags/tag919.xml"/><Relationship Id="rId2" Type="http://schemas.openxmlformats.org/officeDocument/2006/relationships/tags" Target="../tags/tag918.xml"/><Relationship Id="rId1" Type="http://schemas.openxmlformats.org/officeDocument/2006/relationships/tags" Target="../tags/tag91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921.xml"/><Relationship Id="rId1" Type="http://schemas.openxmlformats.org/officeDocument/2006/relationships/tags" Target="../tags/tag920.xml"/></Relationships>
</file>

<file path=ppt/slides/_rels/slide49.xml.rels><?xml version="1.0" encoding="UTF-8" standalone="yes"?>
<Relationships xmlns="http://schemas.openxmlformats.org/package/2006/relationships"><Relationship Id="rId9" Type="http://schemas.openxmlformats.org/officeDocument/2006/relationships/tags" Target="../tags/tag927.xml"/><Relationship Id="rId8" Type="http://schemas.openxmlformats.org/officeDocument/2006/relationships/tags" Target="../tags/tag926.xml"/><Relationship Id="rId7" Type="http://schemas.openxmlformats.org/officeDocument/2006/relationships/tags" Target="../tags/tag925.xml"/><Relationship Id="rId6" Type="http://schemas.openxmlformats.org/officeDocument/2006/relationships/image" Target="../media/image26.png"/><Relationship Id="rId5" Type="http://schemas.openxmlformats.org/officeDocument/2006/relationships/tags" Target="../tags/tag924.xml"/><Relationship Id="rId4" Type="http://schemas.openxmlformats.org/officeDocument/2006/relationships/image" Target="../media/image28.png"/><Relationship Id="rId3" Type="http://schemas.openxmlformats.org/officeDocument/2006/relationships/tags" Target="../tags/tag923.xml"/><Relationship Id="rId2" Type="http://schemas.openxmlformats.org/officeDocument/2006/relationships/image" Target="../media/image25.jpeg"/><Relationship Id="rId14" Type="http://schemas.openxmlformats.org/officeDocument/2006/relationships/slideLayout" Target="../slideLayouts/slideLayout91.xml"/><Relationship Id="rId13" Type="http://schemas.openxmlformats.org/officeDocument/2006/relationships/tags" Target="../tags/tag931.xml"/><Relationship Id="rId12" Type="http://schemas.openxmlformats.org/officeDocument/2006/relationships/tags" Target="../tags/tag930.xml"/><Relationship Id="rId11" Type="http://schemas.openxmlformats.org/officeDocument/2006/relationships/tags" Target="../tags/tag929.xml"/><Relationship Id="rId10" Type="http://schemas.openxmlformats.org/officeDocument/2006/relationships/tags" Target="../tags/tag928.xml"/><Relationship Id="rId1" Type="http://schemas.openxmlformats.org/officeDocument/2006/relationships/tags" Target="../tags/tag92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22.xml"/><Relationship Id="rId2" Type="http://schemas.openxmlformats.org/officeDocument/2006/relationships/image" Target="../media/image36.png"/><Relationship Id="rId1" Type="http://schemas.openxmlformats.org/officeDocument/2006/relationships/tags" Target="../tags/tag82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33.xml"/><Relationship Id="rId1" Type="http://schemas.openxmlformats.org/officeDocument/2006/relationships/tags" Target="../tags/tag93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3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936.xml"/><Relationship Id="rId1" Type="http://schemas.openxmlformats.org/officeDocument/2006/relationships/tags" Target="../tags/tag935.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938.xml"/><Relationship Id="rId2" Type="http://schemas.openxmlformats.org/officeDocument/2006/relationships/image" Target="../media/image65.png"/><Relationship Id="rId1" Type="http://schemas.openxmlformats.org/officeDocument/2006/relationships/tags" Target="../tags/tag937.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86.xml"/><Relationship Id="rId4" Type="http://schemas.openxmlformats.org/officeDocument/2006/relationships/tags" Target="../tags/tag941.xml"/><Relationship Id="rId3" Type="http://schemas.openxmlformats.org/officeDocument/2006/relationships/image" Target="../media/image66.png"/><Relationship Id="rId2" Type="http://schemas.openxmlformats.org/officeDocument/2006/relationships/tags" Target="../tags/tag940.xml"/><Relationship Id="rId1" Type="http://schemas.openxmlformats.org/officeDocument/2006/relationships/tags" Target="../tags/tag939.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43.xml"/><Relationship Id="rId1" Type="http://schemas.openxmlformats.org/officeDocument/2006/relationships/tags" Target="../tags/tag94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45.xml"/><Relationship Id="rId1" Type="http://schemas.openxmlformats.org/officeDocument/2006/relationships/tags" Target="../tags/tag94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47.xml"/><Relationship Id="rId1" Type="http://schemas.openxmlformats.org/officeDocument/2006/relationships/tags" Target="../tags/tag94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49.xml"/><Relationship Id="rId1" Type="http://schemas.openxmlformats.org/officeDocument/2006/relationships/tags" Target="../tags/tag948.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951.xml"/><Relationship Id="rId2" Type="http://schemas.openxmlformats.org/officeDocument/2006/relationships/image" Target="../media/image67.png"/><Relationship Id="rId1" Type="http://schemas.openxmlformats.org/officeDocument/2006/relationships/tags" Target="../tags/tag95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86.xml"/><Relationship Id="rId3" Type="http://schemas.openxmlformats.org/officeDocument/2006/relationships/tags" Target="../tags/tag824.xml"/><Relationship Id="rId2" Type="http://schemas.openxmlformats.org/officeDocument/2006/relationships/image" Target="../media/image37.png"/><Relationship Id="rId1" Type="http://schemas.openxmlformats.org/officeDocument/2006/relationships/tags" Target="../tags/tag82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3.xml"/><Relationship Id="rId1" Type="http://schemas.openxmlformats.org/officeDocument/2006/relationships/tags" Target="../tags/tag95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5.xml"/><Relationship Id="rId1" Type="http://schemas.openxmlformats.org/officeDocument/2006/relationships/tags" Target="../tags/tag95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7.xml"/><Relationship Id="rId1" Type="http://schemas.openxmlformats.org/officeDocument/2006/relationships/tags" Target="../tags/tag95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9.xml"/><Relationship Id="rId1" Type="http://schemas.openxmlformats.org/officeDocument/2006/relationships/tags" Target="../tags/tag95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1.xml"/><Relationship Id="rId1" Type="http://schemas.openxmlformats.org/officeDocument/2006/relationships/tags" Target="../tags/tag96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3.xml"/><Relationship Id="rId1" Type="http://schemas.openxmlformats.org/officeDocument/2006/relationships/tags" Target="../tags/tag96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5.xml"/><Relationship Id="rId1" Type="http://schemas.openxmlformats.org/officeDocument/2006/relationships/tags" Target="../tags/tag964.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6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6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68.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86.xml"/><Relationship Id="rId5" Type="http://schemas.openxmlformats.org/officeDocument/2006/relationships/tags" Target="../tags/tag827.xml"/><Relationship Id="rId4" Type="http://schemas.openxmlformats.org/officeDocument/2006/relationships/image" Target="../media/image39.png"/><Relationship Id="rId3" Type="http://schemas.openxmlformats.org/officeDocument/2006/relationships/tags" Target="../tags/tag826.xml"/><Relationship Id="rId2" Type="http://schemas.openxmlformats.org/officeDocument/2006/relationships/image" Target="../media/image38.png"/><Relationship Id="rId1" Type="http://schemas.openxmlformats.org/officeDocument/2006/relationships/tags" Target="../tags/tag82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6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7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7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4.xml"/><Relationship Id="rId1" Type="http://schemas.openxmlformats.org/officeDocument/2006/relationships/tags" Target="../tags/tag97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6.xml"/><Relationship Id="rId1" Type="http://schemas.openxmlformats.org/officeDocument/2006/relationships/tags" Target="../tags/tag9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8.xml"/><Relationship Id="rId1" Type="http://schemas.openxmlformats.org/officeDocument/2006/relationships/tags" Target="../tags/tag977.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86.xml"/><Relationship Id="rId4" Type="http://schemas.openxmlformats.org/officeDocument/2006/relationships/tags" Target="../tags/tag981.xml"/><Relationship Id="rId3" Type="http://schemas.openxmlformats.org/officeDocument/2006/relationships/image" Target="../media/image68.png"/><Relationship Id="rId2" Type="http://schemas.openxmlformats.org/officeDocument/2006/relationships/tags" Target="../tags/tag980.xml"/><Relationship Id="rId1" Type="http://schemas.openxmlformats.org/officeDocument/2006/relationships/tags" Target="../tags/tag979.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86.xml"/><Relationship Id="rId4" Type="http://schemas.openxmlformats.org/officeDocument/2006/relationships/tags" Target="../tags/tag984.xml"/><Relationship Id="rId3" Type="http://schemas.openxmlformats.org/officeDocument/2006/relationships/image" Target="../media/image69.png"/><Relationship Id="rId2" Type="http://schemas.openxmlformats.org/officeDocument/2006/relationships/tags" Target="../tags/tag983.xml"/><Relationship Id="rId1" Type="http://schemas.openxmlformats.org/officeDocument/2006/relationships/tags" Target="../tags/tag98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86.xml"/><Relationship Id="rId1" Type="http://schemas.openxmlformats.org/officeDocument/2006/relationships/tags" Target="../tags/tag98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89.xml"/><Relationship Id="rId5" Type="http://schemas.openxmlformats.org/officeDocument/2006/relationships/tags" Target="../tags/tag830.xml"/><Relationship Id="rId4" Type="http://schemas.openxmlformats.org/officeDocument/2006/relationships/image" Target="../media/image41.png"/><Relationship Id="rId3" Type="http://schemas.openxmlformats.org/officeDocument/2006/relationships/tags" Target="../tags/tag829.xml"/><Relationship Id="rId2" Type="http://schemas.openxmlformats.org/officeDocument/2006/relationships/image" Target="../media/image40.png"/><Relationship Id="rId1" Type="http://schemas.openxmlformats.org/officeDocument/2006/relationships/tags" Target="../tags/tag82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88.xml"/><Relationship Id="rId1" Type="http://schemas.openxmlformats.org/officeDocument/2006/relationships/tags" Target="../tags/tag98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90.xml"/><Relationship Id="rId1" Type="http://schemas.openxmlformats.org/officeDocument/2006/relationships/tags" Target="../tags/tag989.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92.xml"/><Relationship Id="rId1" Type="http://schemas.openxmlformats.org/officeDocument/2006/relationships/tags" Target="../tags/tag991.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94.xml"/><Relationship Id="rId1" Type="http://schemas.openxmlformats.org/officeDocument/2006/relationships/tags" Target="../tags/tag99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96.xml"/><Relationship Id="rId1" Type="http://schemas.openxmlformats.org/officeDocument/2006/relationships/tags" Target="../tags/tag995.xml"/></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86.xml"/><Relationship Id="rId6" Type="http://schemas.openxmlformats.org/officeDocument/2006/relationships/tags" Target="../tags/tag1000.xml"/><Relationship Id="rId5" Type="http://schemas.openxmlformats.org/officeDocument/2006/relationships/tags" Target="../tags/tag999.xml"/><Relationship Id="rId4" Type="http://schemas.openxmlformats.org/officeDocument/2006/relationships/image" Target="../media/image71.png"/><Relationship Id="rId3" Type="http://schemas.openxmlformats.org/officeDocument/2006/relationships/tags" Target="../tags/tag998.xml"/><Relationship Id="rId2" Type="http://schemas.openxmlformats.org/officeDocument/2006/relationships/image" Target="../media/image70.png"/><Relationship Id="rId1" Type="http://schemas.openxmlformats.org/officeDocument/2006/relationships/tags" Target="../tags/tag99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02.xml"/><Relationship Id="rId1" Type="http://schemas.openxmlformats.org/officeDocument/2006/relationships/tags" Target="../tags/tag100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04.xml"/><Relationship Id="rId1" Type="http://schemas.openxmlformats.org/officeDocument/2006/relationships/tags" Target="../tags/tag1003.xml"/></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88.xml"/><Relationship Id="rId4" Type="http://schemas.openxmlformats.org/officeDocument/2006/relationships/tags" Target="../tags/tag1007.xml"/><Relationship Id="rId3" Type="http://schemas.openxmlformats.org/officeDocument/2006/relationships/image" Target="../media/image72.png"/><Relationship Id="rId2" Type="http://schemas.openxmlformats.org/officeDocument/2006/relationships/tags" Target="../tags/tag1006.xml"/><Relationship Id="rId1" Type="http://schemas.openxmlformats.org/officeDocument/2006/relationships/tags" Target="../tags/tag100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0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89.xml"/><Relationship Id="rId5" Type="http://schemas.openxmlformats.org/officeDocument/2006/relationships/tags" Target="../tags/tag833.xml"/><Relationship Id="rId4" Type="http://schemas.openxmlformats.org/officeDocument/2006/relationships/image" Target="../media/image43.png"/><Relationship Id="rId3" Type="http://schemas.openxmlformats.org/officeDocument/2006/relationships/tags" Target="../tags/tag832.xml"/><Relationship Id="rId2" Type="http://schemas.openxmlformats.org/officeDocument/2006/relationships/image" Target="../media/image42.png"/><Relationship Id="rId1" Type="http://schemas.openxmlformats.org/officeDocument/2006/relationships/tags" Target="../tags/tag8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1420133544"/>
          <p:cNvPicPr>
            <a:picLocks noChangeAspect="1"/>
          </p:cNvPicPr>
          <p:nvPr/>
        </p:nvPicPr>
        <p:blipFill>
          <a:blip r:embed="rId1"/>
          <a:stretch>
            <a:fillRect/>
          </a:stretch>
        </p:blipFill>
        <p:spPr>
          <a:xfrm>
            <a:off x="7087686" y="0"/>
            <a:ext cx="4562475" cy="2733675"/>
          </a:xfrm>
          <a:prstGeom prst="rect">
            <a:avLst/>
          </a:prstGeom>
        </p:spPr>
      </p:pic>
      <p:sp>
        <p:nvSpPr>
          <p:cNvPr id="6" name="标题 5"/>
          <p:cNvSpPr/>
          <p:nvPr>
            <p:ph type="ctrTitle" idx="3"/>
            <p:custDataLst>
              <p:tags r:id="rId2"/>
            </p:custDataLst>
          </p:nvPr>
        </p:nvSpPr>
        <p:spPr>
          <a:xfrm>
            <a:off x="187275" y="2794726"/>
            <a:ext cx="7266515" cy="1998979"/>
          </a:xfrm>
        </p:spPr>
        <p:txBody>
          <a:bodyPr>
            <a:noAutofit/>
          </a:bodyPr>
          <a:p>
            <a:pPr marL="0" indent="0" algn="l">
              <a:lnSpc>
                <a:spcPct val="100000"/>
              </a:lnSpc>
              <a:spcBef>
                <a:spcPts val="0"/>
              </a:spcBef>
              <a:spcAft>
                <a:spcPts val="0"/>
              </a:spcAft>
              <a:buSzPct val="100000"/>
              <a:buNone/>
            </a:pPr>
            <a:r>
              <a:rPr lang="zh-CN" altLang="en-US"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第二篇</a:t>
            </a:r>
            <a:r>
              <a:rPr lang="en-US" altLang="zh-CN"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Hive</a:t>
            </a:r>
            <a:r>
              <a:rPr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数据仓库</a:t>
            </a:r>
            <a:endParaRPr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占位符 6"/>
          <p:cNvSpPr/>
          <p:nvPr>
            <p:ph type="body" idx="4"/>
            <p:custDataLst>
              <p:tags r:id="rId3"/>
            </p:custDataLst>
          </p:nvPr>
        </p:nvSpPr>
        <p:spPr>
          <a:xfrm>
            <a:off x="387884" y="1634835"/>
            <a:ext cx="7065855" cy="652250"/>
          </a:xfrm>
        </p:spPr>
        <p:txBody>
          <a:bodyPr>
            <a:normAutofit/>
          </a:bodyPr>
          <a:p>
            <a:r>
              <a:rPr lang="en-US" altLang="zh-CN">
                <a:solidFill>
                  <a:schemeClr val="dk1">
                    <a:lumMod val="85000"/>
                    <a:lumOff val="15000"/>
                  </a:schemeClr>
                </a:solidFill>
              </a:rPr>
              <a:t>Hadoop</a:t>
            </a:r>
            <a:r>
              <a:rPr>
                <a:solidFill>
                  <a:schemeClr val="dk1">
                    <a:lumMod val="85000"/>
                    <a:lumOff val="15000"/>
                  </a:schemeClr>
                </a:solidFill>
              </a:rPr>
              <a:t>技术原理与案例教程</a:t>
            </a:r>
            <a:endParaRPr>
              <a:solidFill>
                <a:schemeClr val="dk1">
                  <a:lumMod val="85000"/>
                  <a:lumOff val="15000"/>
                </a:schemeClr>
              </a:solidFill>
            </a:endParaRPr>
          </a:p>
          <a:p>
            <a:r>
              <a:rPr lang="en-US" altLang="zh-CN" sz="1400" b="1">
                <a:solidFill>
                  <a:srgbClr val="2956FF"/>
                </a:solidFill>
              </a:rPr>
              <a:t>Hadoop Technical Principles </a:t>
            </a:r>
            <a:r>
              <a:rPr sz="1400" b="1">
                <a:solidFill>
                  <a:srgbClr val="2956FF"/>
                </a:solidFill>
              </a:rPr>
              <a:t>&amp; </a:t>
            </a:r>
            <a:r>
              <a:rPr lang="en-US" altLang="zh-CN" sz="1400" b="1">
                <a:solidFill>
                  <a:srgbClr val="2956FF"/>
                </a:solidFill>
              </a:rPr>
              <a:t>Practices</a:t>
            </a:r>
            <a:endParaRPr lang="zh-CN" altLang="en-US" sz="1400" b="1">
              <a:solidFill>
                <a:srgbClr val="2956FF"/>
              </a:solidFill>
            </a:endParaRPr>
          </a:p>
        </p:txBody>
      </p:sp>
      <p:sp>
        <p:nvSpPr>
          <p:cNvPr id="8" name="副标题 7"/>
          <p:cNvSpPr/>
          <p:nvPr>
            <p:ph type="subTitle" idx="5"/>
            <p:custDataLst>
              <p:tags r:id="rId4"/>
            </p:custDataLst>
          </p:nvPr>
        </p:nvSpPr>
        <p:spPr>
          <a:xfrm>
            <a:off x="287908" y="4292320"/>
            <a:ext cx="7265880" cy="807500"/>
          </a:xfrm>
        </p:spPr>
        <p:txBody>
          <a:bodyPr>
            <a:normAutofit/>
          </a:bodyPr>
          <a:p>
            <a:r>
              <a:rPr>
                <a:solidFill>
                  <a:schemeClr val="dk1">
                    <a:lumMod val="85000"/>
                    <a:lumOff val="15000"/>
                  </a:schemeClr>
                </a:solidFill>
              </a:rPr>
              <a:t>主  编：韩玉民 郭  丽</a:t>
            </a:r>
            <a:endParaRPr>
              <a:solidFill>
                <a:schemeClr val="dk1">
                  <a:lumMod val="85000"/>
                  <a:lumOff val="15000"/>
                </a:schemeClr>
              </a:solidFill>
            </a:endParaRPr>
          </a:p>
          <a:p>
            <a:r>
              <a:rPr>
                <a:solidFill>
                  <a:schemeClr val="dk1">
                    <a:lumMod val="85000"/>
                    <a:lumOff val="15000"/>
                  </a:schemeClr>
                </a:solidFill>
              </a:rPr>
              <a:t>副主编：王</a:t>
            </a:r>
            <a:r>
              <a:rPr lang="en-US" altLang="zh-CN">
                <a:solidFill>
                  <a:schemeClr val="dk1">
                    <a:lumMod val="85000"/>
                    <a:lumOff val="15000"/>
                  </a:schemeClr>
                </a:solidFill>
              </a:rPr>
              <a:t>  </a:t>
            </a:r>
            <a:r>
              <a:rPr>
                <a:solidFill>
                  <a:schemeClr val="dk1">
                    <a:lumMod val="85000"/>
                    <a:lumOff val="15000"/>
                  </a:schemeClr>
                </a:solidFill>
              </a:rPr>
              <a:t>尧 张文宁  张炎峰  缑西梅</a:t>
            </a:r>
            <a:endParaRPr lang="zh-CN" altLang="en-US">
              <a:solidFill>
                <a:schemeClr val="dk1">
                  <a:lumMod val="85000"/>
                  <a:lumOff val="15000"/>
                </a:schemeClr>
              </a:solidFill>
            </a:endParaRPr>
          </a:p>
        </p:txBody>
      </p:sp>
      <p:pic>
        <p:nvPicPr>
          <p:cNvPr id="4" name="图片 3" descr="upload_post_object_v2_4185155220"/>
          <p:cNvPicPr>
            <a:picLocks noChangeAspect="1"/>
          </p:cNvPicPr>
          <p:nvPr/>
        </p:nvPicPr>
        <p:blipFill>
          <a:blip r:embed="rId5"/>
          <a:stretch>
            <a:fillRect/>
          </a:stretch>
        </p:blipFill>
        <p:spPr>
          <a:xfrm>
            <a:off x="9639324" y="4305276"/>
            <a:ext cx="2552700" cy="2552700"/>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9.1.3 Console功能区</a:t>
            </a:r>
            <a:endParaRPr lang="zh-CN" altLang="en-US"/>
          </a:p>
        </p:txBody>
      </p:sp>
      <p:sp>
        <p:nvSpPr>
          <p:cNvPr id="3" name="文本占位符 2"/>
          <p:cNvSpPr>
            <a:spLocks noGrp="1"/>
          </p:cNvSpPr>
          <p:nvPr>
            <p:ph type="body" idx="1"/>
          </p:nvPr>
        </p:nvSpPr>
        <p:spPr/>
        <p:txBody>
          <a:bodyPr/>
          <a:p>
            <a:r>
              <a:rPr lang="zh-CN" altLang="en-US"/>
              <a:t>（3）执行按钮（Run Button）</a:t>
            </a:r>
            <a:endParaRPr lang="zh-CN" altLang="en-US"/>
          </a:p>
        </p:txBody>
      </p:sp>
      <p:sp>
        <p:nvSpPr>
          <p:cNvPr id="5" name="文本占位符 4"/>
          <p:cNvSpPr>
            <a:spLocks noGrp="1"/>
          </p:cNvSpPr>
          <p:nvPr>
            <p:ph type="body" sz="quarter" idx="3"/>
          </p:nvPr>
        </p:nvSpPr>
        <p:spPr/>
        <p:txBody>
          <a:bodyPr/>
          <a:p>
            <a:r>
              <a:rPr lang="zh-CN" altLang="en-US"/>
              <a:t>（4）控制台（Console）</a:t>
            </a:r>
            <a:endParaRPr lang="zh-CN" altLang="en-US"/>
          </a:p>
        </p:txBody>
      </p:sp>
      <p:pic>
        <p:nvPicPr>
          <p:cNvPr id="22" name="图片 15"/>
          <p:cNvPicPr>
            <a:picLocks noChangeAspect="1"/>
          </p:cNvPicPr>
          <p:nvPr>
            <p:ph sz="half" idx="2"/>
            <p:custDataLst>
              <p:tags r:id="rId1"/>
            </p:custDataLst>
          </p:nvPr>
        </p:nvPicPr>
        <p:blipFill>
          <a:blip r:embed="rId2"/>
          <a:stretch>
            <a:fillRect/>
          </a:stretch>
        </p:blipFill>
        <p:spPr>
          <a:xfrm>
            <a:off x="669925" y="1922145"/>
            <a:ext cx="5283200" cy="3902075"/>
          </a:xfrm>
          <a:prstGeom prst="rect">
            <a:avLst/>
          </a:prstGeom>
          <a:noFill/>
          <a:ln>
            <a:solidFill>
              <a:schemeClr val="tx1"/>
            </a:solidFill>
          </a:ln>
        </p:spPr>
      </p:pic>
      <p:pic>
        <p:nvPicPr>
          <p:cNvPr id="23" name="图片 16"/>
          <p:cNvPicPr>
            <a:picLocks noChangeAspect="1"/>
          </p:cNvPicPr>
          <p:nvPr>
            <p:ph sz="quarter" idx="4"/>
            <p:custDataLst>
              <p:tags r:id="rId3"/>
            </p:custDataLst>
          </p:nvPr>
        </p:nvPicPr>
        <p:blipFill>
          <a:blip r:embed="rId4"/>
          <a:stretch>
            <a:fillRect/>
          </a:stretch>
        </p:blipFill>
        <p:spPr>
          <a:xfrm>
            <a:off x="6235700" y="1922145"/>
            <a:ext cx="5283200" cy="3902075"/>
          </a:xfrm>
          <a:prstGeom prst="rect">
            <a:avLst/>
          </a:prstGeom>
          <a:noFill/>
          <a:ln>
            <a:solidFill>
              <a:schemeClr val="tx1"/>
            </a:solidFill>
          </a:ln>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9.1.3 Console功能区</a:t>
            </a:r>
            <a:endParaRPr lang="zh-CN" altLang="en-US"/>
          </a:p>
        </p:txBody>
      </p:sp>
      <p:sp>
        <p:nvSpPr>
          <p:cNvPr id="3" name="文本占位符 2"/>
          <p:cNvSpPr>
            <a:spLocks noGrp="1"/>
          </p:cNvSpPr>
          <p:nvPr>
            <p:ph type="body" idx="1"/>
          </p:nvPr>
        </p:nvSpPr>
        <p:spPr/>
        <p:txBody>
          <a:bodyPr/>
          <a:p>
            <a:r>
              <a:rPr lang="zh-CN" altLang="en-US"/>
              <a:t>设置HQL语句执行结果展示位置</a:t>
            </a:r>
            <a:endParaRPr lang="zh-CN" altLang="en-US"/>
          </a:p>
        </p:txBody>
      </p:sp>
      <p:sp>
        <p:nvSpPr>
          <p:cNvPr id="5" name="文本占位符 4"/>
          <p:cNvSpPr>
            <a:spLocks noGrp="1"/>
          </p:cNvSpPr>
          <p:nvPr>
            <p:ph type="body" sz="quarter" idx="3"/>
          </p:nvPr>
        </p:nvSpPr>
        <p:spPr/>
        <p:txBody>
          <a:bodyPr/>
          <a:p>
            <a:r>
              <a:rPr lang="zh-CN" altLang="en-US"/>
              <a:t>执行结果展示在HQL语句下方</a:t>
            </a:r>
            <a:endParaRPr lang="zh-CN" altLang="en-US"/>
          </a:p>
        </p:txBody>
      </p:sp>
      <p:pic>
        <p:nvPicPr>
          <p:cNvPr id="24" name="图片 17"/>
          <p:cNvPicPr>
            <a:picLocks noChangeAspect="1"/>
          </p:cNvPicPr>
          <p:nvPr>
            <p:ph sz="half" idx="2"/>
            <p:custDataLst>
              <p:tags r:id="rId1"/>
            </p:custDataLst>
          </p:nvPr>
        </p:nvPicPr>
        <p:blipFill>
          <a:blip r:embed="rId2"/>
          <a:stretch>
            <a:fillRect/>
          </a:stretch>
        </p:blipFill>
        <p:spPr>
          <a:xfrm>
            <a:off x="669925" y="1922145"/>
            <a:ext cx="5283200" cy="3902075"/>
          </a:xfrm>
          <a:prstGeom prst="rect">
            <a:avLst/>
          </a:prstGeom>
          <a:noFill/>
          <a:ln>
            <a:solidFill>
              <a:schemeClr val="tx1"/>
            </a:solidFill>
          </a:ln>
        </p:spPr>
      </p:pic>
      <p:pic>
        <p:nvPicPr>
          <p:cNvPr id="25" name="图片 18"/>
          <p:cNvPicPr>
            <a:picLocks noChangeAspect="1"/>
          </p:cNvPicPr>
          <p:nvPr>
            <p:ph sz="quarter" idx="4"/>
            <p:custDataLst>
              <p:tags r:id="rId3"/>
            </p:custDataLst>
          </p:nvPr>
        </p:nvPicPr>
        <p:blipFill>
          <a:blip r:embed="rId4"/>
          <a:stretch>
            <a:fillRect/>
          </a:stretch>
        </p:blipFill>
        <p:spPr>
          <a:xfrm>
            <a:off x="6235700" y="2252980"/>
            <a:ext cx="5283200" cy="3240405"/>
          </a:xfrm>
          <a:prstGeom prst="rect">
            <a:avLst/>
          </a:prstGeom>
          <a:noFill/>
          <a:ln>
            <a:solidFill>
              <a:schemeClr val="tx1"/>
            </a:solidFill>
          </a:ln>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mj-ea"/>
                <a:ea typeface="+mj-ea"/>
                <a:cs typeface="+mj-ea"/>
              </a:rPr>
              <a:t>9.2 DQL数据查询</a:t>
            </a:r>
            <a:endParaRPr lang="en-US" altLang="zh-CN" sz="4400" spc="280">
              <a:solidFill>
                <a:schemeClr val="dk1">
                  <a:lumMod val="85000"/>
                  <a:lumOff val="15000"/>
                </a:schemeClr>
              </a:solidFill>
              <a:uFillTx/>
              <a:latin typeface="+mj-ea"/>
              <a:ea typeface="+mj-ea"/>
              <a:cs typeface="+mj-ea"/>
            </a:endParaRPr>
          </a:p>
        </p:txBody>
      </p:sp>
      <p:sp>
        <p:nvSpPr>
          <p:cNvPr id="9" name="文本框 8"/>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数据分析是指从大量的数据中提取出有价值的信息，以支持决策、发现规律、预测趋势等目的。数据分析的过程通常包括以下几个步骤：数据收集、数据清洗、数据转换、数据探索、数据建模、数据可视化等。在这些步骤中，数据查询是一个非常重要的过程。</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数据分析过程中，需要通过数据查询语句从不同的数据源中获取需要的数据，对数据进行各种处理和分析，例如过滤、分组、排序、聚合、连接、窗口、特征分析等操作，以提取出有用的信息和指标。</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9.2.1 基本查询</a:t>
            </a:r>
            <a:endParaRPr lang="zh-CN" altLang="en-US"/>
          </a:p>
        </p:txBody>
      </p:sp>
      <p:sp>
        <p:nvSpPr>
          <p:cNvPr id="4" name="内容占位符 3"/>
          <p:cNvSpPr>
            <a:spLocks noGrp="1"/>
          </p:cNvSpPr>
          <p:nvPr>
            <p:ph sz="half" idx="1"/>
          </p:nvPr>
        </p:nvSpPr>
        <p:spPr/>
        <p:txBody>
          <a:bodyPr/>
          <a:p>
            <a:pPr marL="0" indent="0">
              <a:buNone/>
            </a:pPr>
            <a:r>
              <a:rPr lang="zh-CN" altLang="en-US"/>
              <a:t>SELECT语句的基本语法格式如下。</a:t>
            </a:r>
            <a:endParaRPr lang="zh-CN" altLang="en-US"/>
          </a:p>
        </p:txBody>
      </p:sp>
      <p:sp>
        <p:nvSpPr>
          <p:cNvPr id="5" name="内容占位符 4"/>
          <p:cNvSpPr>
            <a:spLocks noGrp="1"/>
          </p:cNvSpPr>
          <p:nvPr>
            <p:ph sz="half" idx="2"/>
          </p:nvPr>
        </p:nvSpPr>
        <p:spPr>
          <a:xfrm>
            <a:off x="6174742" y="250833"/>
            <a:ext cx="5283242" cy="5388907"/>
          </a:xfrm>
        </p:spPr>
        <p:txBody>
          <a:bodyPr>
            <a:no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ALL关键字表示查询所有的记录，DISTINCT关键字表示查询不重复的记录；SELECT_expr表示要查询的字段或者表达式，可以使用别名或者函数；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FROM关键字表示要查询的表的名称，可以使用子查询或者连接；</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WHERE关键字表示查询的条件，可以使用逻辑运算符或者函数；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GROUP BY关键字表示按照某些字段进行分组，通常和聚合函数一起使用；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HAVING关键字表示分组后的过滤条件，通常和聚合函数一起使用；</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CLUSTER BY关键字表示按照某些字段进行分布式排序，相当于先DISTRIBUTE BY再SORT BY；</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DISTRIBUTE BY关键字表示按照某些字段进行分区，将相同的值分到同一个分区中；</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SORT BY关键字表示按照某些字段进行排序，只在每个分区内部排序；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ORDER BY关键字表示按照某些字段进行排序，会对所有的分区进行全局排序；</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LIMIT关键字表示限制返回的记录数。</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文本框 108"/>
          <p:cNvSpPr txBox="1"/>
          <p:nvPr/>
        </p:nvSpPr>
        <p:spPr>
          <a:xfrm>
            <a:off x="771525" y="1488758"/>
            <a:ext cx="5080000" cy="3415030"/>
          </a:xfrm>
          <a:prstGeom prst="rect">
            <a:avLst/>
          </a:prstGeom>
          <a:solidFill>
            <a:schemeClr val="accent1"/>
          </a:solidFill>
          <a:ln w="9525">
            <a:noFill/>
          </a:ln>
        </p:spPr>
        <p:txBody>
          <a:bodyPr>
            <a:spAutoFit/>
          </a:bodyPr>
          <a:p>
            <a:pPr indent="0" fontAlgn="auto">
              <a:lnSpc>
                <a:spcPct val="150000"/>
              </a:lnSpc>
            </a:pPr>
            <a:r>
              <a:rPr lang="en-US" b="0">
                <a:latin typeface="Times New Roman" panose="02020603050405020304" charset="0"/>
                <a:ea typeface="宋体" panose="02010600030101010101" pitchFamily="2" charset="-122"/>
              </a:rPr>
              <a:t>SELECT [ALL | DISTINCT] SELECT_expr, SELECT_expr, ...FROM table_reference[WHERE where_condition][GROUP BY col_list [HAVING having_condition]][CLUSTER BY col_list | [DISTRIBUTE BY col_list] [SORT BY | ORDER BY col_list]][LIMIT number];</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9.2.1 基本查询</a:t>
            </a:r>
            <a:endParaRPr lang="zh-CN" altLang="en-US"/>
          </a:p>
        </p:txBody>
      </p:sp>
      <p:sp>
        <p:nvSpPr>
          <p:cNvPr id="3" name="内容占位符 2"/>
          <p:cNvSpPr>
            <a:spLocks noGrp="1"/>
          </p:cNvSpPr>
          <p:nvPr>
            <p:ph sz="half" idx="1"/>
          </p:nvPr>
        </p:nvSpPr>
        <p:spPr>
          <a:xfrm>
            <a:off x="323215" y="952500"/>
            <a:ext cx="5629910" cy="5388610"/>
          </a:xfrm>
        </p:spPr>
        <p:txBody>
          <a:bodyPr/>
          <a:p>
            <a:pPr marL="0" indent="0">
              <a:buNone/>
            </a:pPr>
            <a:r>
              <a:rPr lang="zh-CN" altLang="en-US"/>
              <a:t>例如，数据表emp，存储了员工的信息，数据表dept，存储了员工所在部门信息。创建表的代码如下。</a:t>
            </a:r>
            <a:endParaRPr lang="zh-CN" altLang="en-US"/>
          </a:p>
        </p:txBody>
      </p:sp>
      <p:sp>
        <p:nvSpPr>
          <p:cNvPr id="109" name="文本框 108"/>
          <p:cNvSpPr txBox="1"/>
          <p:nvPr/>
        </p:nvSpPr>
        <p:spPr>
          <a:xfrm>
            <a:off x="488315" y="1831340"/>
            <a:ext cx="5363210" cy="3969385"/>
          </a:xfrm>
          <a:prstGeom prst="rect">
            <a:avLst/>
          </a:prstGeom>
          <a:solidFill>
            <a:schemeClr val="accent1"/>
          </a:solidFill>
          <a:ln w="9525">
            <a:noFill/>
          </a:ln>
        </p:spPr>
        <p:txBody>
          <a:bodyPr wrap="square">
            <a:spAutoFit/>
          </a:bodyPr>
          <a:p>
            <a:pPr indent="0" fontAlgn="auto"/>
            <a:r>
              <a:rPr lang="en-US" b="1">
                <a:latin typeface="Times New Roman" panose="02020603050405020304" charset="0"/>
                <a:ea typeface="宋体" panose="02010600030101010101" pitchFamily="2" charset="-122"/>
              </a:rPr>
              <a:t>CREATE EXTERNAL TABLE emp</a:t>
            </a:r>
            <a:r>
              <a:rPr lang="en-US"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id INT,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name STRING,</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salary DOUBLE,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dept_id INT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ROW FORMAT DELIMITED FIELDS TERMINATED BY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STORED AS ORC;</a:t>
            </a:r>
            <a:endParaRPr lang="en-US" b="0">
              <a:latin typeface="Times New Roman" panose="02020603050405020304" charset="0"/>
              <a:ea typeface="宋体" panose="02010600030101010101" pitchFamily="2" charset="-122"/>
            </a:endParaRPr>
          </a:p>
          <a:p>
            <a:pPr indent="0" fontAlgn="auto"/>
            <a:endParaRPr lang="en-US" b="0">
              <a:latin typeface="Times New Roman" panose="02020603050405020304" charset="0"/>
              <a:ea typeface="宋体" panose="02010600030101010101" pitchFamily="2" charset="-122"/>
            </a:endParaRPr>
          </a:p>
          <a:p>
            <a:pPr indent="0" fontAlgn="auto"/>
            <a:r>
              <a:rPr lang="en-US" b="1">
                <a:latin typeface="Times New Roman" panose="02020603050405020304" charset="0"/>
                <a:ea typeface="宋体" panose="02010600030101010101" pitchFamily="2" charset="-122"/>
              </a:rPr>
              <a:t>CREATE EXTERNAL TABLE dept</a:t>
            </a:r>
            <a:r>
              <a:rPr lang="en-US"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id INT,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name STRING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ROW FORMAT DELIMITED FIELDS TERMINATED BY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STORED AS ORC;</a:t>
            </a:r>
            <a:endParaRPr lang="en-US" altLang="en-US" b="0">
              <a:latin typeface="Times New Roman" panose="02020603050405020304" charset="0"/>
              <a:ea typeface="宋体" panose="02010600030101010101" pitchFamily="2" charset="-122"/>
            </a:endParaRPr>
          </a:p>
        </p:txBody>
      </p:sp>
      <p:pic>
        <p:nvPicPr>
          <p:cNvPr id="422" name="图片 24"/>
          <p:cNvPicPr>
            <a:picLocks noChangeAspect="1"/>
          </p:cNvPicPr>
          <p:nvPr>
            <p:ph sz="half" idx="2"/>
            <p:custDataLst>
              <p:tags r:id="rId1"/>
            </p:custDataLst>
          </p:nvPr>
        </p:nvPicPr>
        <p:blipFill>
          <a:blip r:embed="rId2"/>
          <a:srcRect l="32245" t="18937" r="7133" b="13256"/>
          <a:stretch>
            <a:fillRect/>
          </a:stretch>
        </p:blipFill>
        <p:spPr>
          <a:xfrm>
            <a:off x="6238875" y="1831340"/>
            <a:ext cx="5283200" cy="3630295"/>
          </a:xfrm>
          <a:prstGeom prst="rect">
            <a:avLst/>
          </a:prstGeom>
          <a:noFill/>
          <a:ln>
            <a:solidFill>
              <a:schemeClr val="tx1"/>
            </a:solidFill>
          </a:ln>
        </p:spPr>
      </p:pic>
      <p:sp>
        <p:nvSpPr>
          <p:cNvPr id="5" name="文本框 4"/>
          <p:cNvSpPr txBox="1"/>
          <p:nvPr/>
        </p:nvSpPr>
        <p:spPr>
          <a:xfrm>
            <a:off x="6340475" y="5541645"/>
            <a:ext cx="5080000" cy="368300"/>
          </a:xfrm>
          <a:prstGeom prst="rect">
            <a:avLst/>
          </a:prstGeom>
          <a:noFill/>
          <a:ln w="9525">
            <a:noFill/>
          </a:ln>
        </p:spPr>
        <p:txBody>
          <a:bodyPr>
            <a:spAutoFit/>
          </a:bodyPr>
          <a:p>
            <a:pPr indent="0" algn="ctr"/>
            <a:r>
              <a:rPr lang="zh-CN" b="0">
                <a:latin typeface="Times New Roman" panose="02020603050405020304" charset="0"/>
                <a:ea typeface="宋体" panose="02010600030101010101" pitchFamily="2" charset="-122"/>
              </a:rPr>
              <a:t>图</a:t>
            </a:r>
            <a:r>
              <a:rPr lang="en-US" b="0">
                <a:latin typeface="Times New Roman" panose="02020603050405020304" charset="0"/>
                <a:ea typeface="宋体" panose="02010600030101010101" pitchFamily="2" charset="-122"/>
              </a:rPr>
              <a:t>9-13  </a:t>
            </a:r>
            <a:r>
              <a:rPr lang="zh-CN" b="0">
                <a:latin typeface="Times New Roman" panose="02020603050405020304" charset="0"/>
                <a:ea typeface="宋体" panose="02010600030101010101" pitchFamily="2" charset="-122"/>
              </a:rPr>
              <a:t>数据表</a:t>
            </a:r>
            <a:r>
              <a:rPr lang="en-US" b="0">
                <a:latin typeface="Times New Roman" panose="02020603050405020304" charset="0"/>
                <a:ea typeface="宋体" panose="02010600030101010101" pitchFamily="2" charset="-122"/>
              </a:rPr>
              <a:t>emp</a:t>
            </a:r>
            <a:r>
              <a:rPr lang="zh-CN" b="0">
                <a:latin typeface="Times New Roman" panose="02020603050405020304" charset="0"/>
                <a:ea typeface="宋体" panose="02010600030101010101" pitchFamily="2" charset="-122"/>
              </a:rPr>
              <a:t>与</a:t>
            </a:r>
            <a:r>
              <a:rPr lang="en-US" b="0">
                <a:latin typeface="Times New Roman" panose="02020603050405020304" charset="0"/>
                <a:ea typeface="宋体" panose="02010600030101010101" pitchFamily="2" charset="-122"/>
              </a:rPr>
              <a:t>dept</a:t>
            </a:r>
            <a:r>
              <a:rPr lang="zh-CN" b="0">
                <a:latin typeface="Times New Roman" panose="02020603050405020304" charset="0"/>
                <a:ea typeface="宋体" panose="02010600030101010101" pitchFamily="2" charset="-122"/>
              </a:rPr>
              <a:t>内容</a:t>
            </a:r>
            <a:endParaRPr lang="zh-CN" altLang="en-US"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9.2.1 基本查询</a:t>
            </a:r>
            <a:endParaRPr lang="zh-CN" altLang="en-US"/>
          </a:p>
        </p:txBody>
      </p:sp>
      <p:sp>
        <p:nvSpPr>
          <p:cNvPr id="3" name="内容占位符 2"/>
          <p:cNvSpPr>
            <a:spLocks noGrp="1"/>
          </p:cNvSpPr>
          <p:nvPr>
            <p:ph sz="half" idx="1"/>
          </p:nvPr>
        </p:nvSpPr>
        <p:spPr/>
        <p:txBody>
          <a:bodyPr/>
          <a:p>
            <a:pPr marL="0" indent="0">
              <a:buNone/>
            </a:pPr>
            <a:r>
              <a:rPr lang="zh-CN" altLang="en-US"/>
              <a:t>1.查询所有记录</a:t>
            </a:r>
            <a:endParaRPr lang="zh-CN" altLang="en-US"/>
          </a:p>
          <a:p>
            <a:pPr marL="0" indent="0">
              <a:buNone/>
            </a:pPr>
            <a:r>
              <a:rPr lang="zh-CN" altLang="en-US"/>
              <a:t>查询dept表中所有记录，代码如下。</a:t>
            </a:r>
            <a:endParaRPr lang="zh-CN" altLang="en-US"/>
          </a:p>
          <a:p>
            <a:pPr marL="0" indent="0">
              <a:buNone/>
            </a:pPr>
            <a:endParaRPr lang="zh-CN" altLang="en-US"/>
          </a:p>
          <a:p>
            <a:pPr marL="0" indent="0">
              <a:buNone/>
            </a:pPr>
            <a:endParaRPr lang="zh-CN" altLang="en-US"/>
          </a:p>
          <a:p>
            <a:pPr marL="0" indent="0">
              <a:buNone/>
            </a:pPr>
            <a:r>
              <a:rPr lang="zh-CN" altLang="en-US"/>
              <a:t>2.条件查询</a:t>
            </a:r>
            <a:endParaRPr lang="zh-CN" altLang="en-US"/>
          </a:p>
          <a:p>
            <a:pPr marL="0" indent="0">
              <a:buNone/>
            </a:pPr>
            <a:r>
              <a:rPr lang="zh-CN" altLang="en-US"/>
              <a:t>条件查询是一种常用的数据查询方法，它可以根据某些条件过滤数据表中的记录，只返回满足条件的记录。</a:t>
            </a:r>
            <a:endParaRPr lang="zh-CN" altLang="en-US"/>
          </a:p>
          <a:p>
            <a:pPr marL="0" indent="0">
              <a:buNone/>
            </a:pPr>
            <a:r>
              <a:rPr lang="zh-CN" altLang="en-US"/>
              <a:t>Hive支持使用WHERE子句进行条件查询，语法格式如下。</a:t>
            </a:r>
            <a:endParaRPr lang="zh-CN" altLang="en-US"/>
          </a:p>
        </p:txBody>
      </p:sp>
      <p:sp>
        <p:nvSpPr>
          <p:cNvPr id="4" name="内容占位符 3"/>
          <p:cNvSpPr>
            <a:spLocks noGrp="1"/>
          </p:cNvSpPr>
          <p:nvPr>
            <p:ph sz="half" idx="2"/>
          </p:nvPr>
        </p:nvSpPr>
        <p:spPr/>
        <p:txBody>
          <a:bodyPr/>
          <a:p>
            <a:r>
              <a:rPr lang="zh-CN" altLang="en-US"/>
              <a:t>例如，如果要查询工资大于4000的员工的姓名和部门编号，语句如下。</a:t>
            </a:r>
            <a:endParaRPr lang="zh-CN" altLang="en-US"/>
          </a:p>
          <a:p>
            <a:endParaRPr lang="zh-CN" altLang="en-US"/>
          </a:p>
          <a:p>
            <a:endParaRPr lang="zh-CN" altLang="en-US"/>
          </a:p>
          <a:p>
            <a:endParaRPr lang="zh-CN" altLang="en-US"/>
          </a:p>
          <a:p>
            <a:pPr marL="0" indent="0">
              <a:buNone/>
            </a:pPr>
            <a:r>
              <a:rPr lang="zh-CN" altLang="en-US"/>
              <a:t>该语句会返回emp表中满足salary &gt; 4000条件的记录的name和dept_id列。结果如图9-14所示。</a:t>
            </a:r>
            <a:endParaRPr lang="zh-CN" altLang="en-US"/>
          </a:p>
        </p:txBody>
      </p:sp>
      <p:sp>
        <p:nvSpPr>
          <p:cNvPr id="109" name="文本框 108"/>
          <p:cNvSpPr txBox="1"/>
          <p:nvPr/>
        </p:nvSpPr>
        <p:spPr>
          <a:xfrm>
            <a:off x="771525" y="5142230"/>
            <a:ext cx="5080000" cy="119888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column_name[,column_name,column_name...]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table_nameWHERE condition;</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771525" y="2011045"/>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SELECT * FROM dept;</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7786370" y="1854835"/>
            <a:ext cx="30105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name, dept_id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empWHERE salary &gt; 4000;</a:t>
            </a:r>
            <a:endParaRPr lang="en-US" altLang="en-US" b="0">
              <a:latin typeface="Times New Roman" panose="02020603050405020304" charset="0"/>
              <a:ea typeface="宋体" panose="02010600030101010101" pitchFamily="2" charset="-122"/>
            </a:endParaRPr>
          </a:p>
        </p:txBody>
      </p:sp>
      <p:pic>
        <p:nvPicPr>
          <p:cNvPr id="423" name="图片 25"/>
          <p:cNvPicPr>
            <a:picLocks noChangeAspect="1"/>
          </p:cNvPicPr>
          <p:nvPr>
            <p:custDataLst>
              <p:tags r:id="rId1"/>
            </p:custDataLst>
          </p:nvPr>
        </p:nvPicPr>
        <p:blipFill>
          <a:blip r:embed="rId2"/>
          <a:srcRect l="13538" t="48100" r="4907" b="28657"/>
          <a:stretch>
            <a:fillRect/>
          </a:stretch>
        </p:blipFill>
        <p:spPr>
          <a:xfrm>
            <a:off x="7143433" y="3937953"/>
            <a:ext cx="4295775" cy="640715"/>
          </a:xfrm>
          <a:prstGeom prst="rect">
            <a:avLst/>
          </a:prstGeom>
          <a:noFill/>
          <a:ln>
            <a:solidFill>
              <a:schemeClr val="tx1"/>
            </a:solidFill>
          </a:ln>
        </p:spPr>
      </p:pic>
      <p:sp>
        <p:nvSpPr>
          <p:cNvPr id="7" name="文本框 6"/>
          <p:cNvSpPr txBox="1"/>
          <p:nvPr/>
        </p:nvSpPr>
        <p:spPr>
          <a:xfrm>
            <a:off x="6802755" y="4773930"/>
            <a:ext cx="5080000" cy="306705"/>
          </a:xfrm>
          <a:prstGeom prst="rect">
            <a:avLst/>
          </a:prstGeom>
          <a:noFill/>
          <a:ln w="9525">
            <a:noFill/>
          </a:ln>
        </p:spPr>
        <p:txBody>
          <a:bodyPr>
            <a:spAutoFit/>
          </a:bodyPr>
          <a:p>
            <a:pPr indent="0" algn="ctr"/>
            <a:r>
              <a:rPr lang="zh-CN" sz="1400" b="0">
                <a:latin typeface="Times New Roman" panose="02020603050405020304" charset="0"/>
                <a:ea typeface="宋体" panose="02010600030101010101" pitchFamily="2" charset="-122"/>
              </a:rPr>
              <a:t>图</a:t>
            </a:r>
            <a:r>
              <a:rPr lang="en-US" sz="1400" b="0">
                <a:latin typeface="Times New Roman" panose="02020603050405020304" charset="0"/>
                <a:ea typeface="宋体" panose="02010600030101010101" pitchFamily="2" charset="-122"/>
              </a:rPr>
              <a:t>9-14  </a:t>
            </a:r>
            <a:r>
              <a:rPr lang="zh-CN" sz="1400" b="0">
                <a:ea typeface="宋体" panose="02010600030101010101" pitchFamily="2" charset="-122"/>
              </a:rPr>
              <a:t>查询工资大于</a:t>
            </a:r>
            <a:r>
              <a:rPr lang="en-US" sz="1400" b="0">
                <a:latin typeface="Times New Roman" panose="02020603050405020304" charset="0"/>
                <a:ea typeface="宋体" panose="02010600030101010101" pitchFamily="2" charset="-122"/>
              </a:rPr>
              <a:t>4000</a:t>
            </a:r>
            <a:r>
              <a:rPr lang="zh-CN" sz="1400" b="0">
                <a:ea typeface="宋体" panose="02010600030101010101" pitchFamily="2" charset="-122"/>
              </a:rPr>
              <a:t>的员工</a:t>
            </a:r>
            <a:r>
              <a:rPr lang="zh-CN" sz="1400" b="0">
                <a:latin typeface="Times New Roman" panose="02020603050405020304" charset="0"/>
                <a:ea typeface="宋体" panose="02010600030101010101" pitchFamily="2" charset="-122"/>
              </a:rPr>
              <a:t>结果</a:t>
            </a:r>
            <a:endParaRPr lang="zh-CN" altLang="en-US" sz="1400"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a:sym typeface="+mn-ea"/>
              </a:rPr>
              <a:t>9.2.1 基本查询</a:t>
            </a:r>
            <a:endParaRPr lang="zh-CN" altLang="en-US"/>
          </a:p>
        </p:txBody>
      </p:sp>
      <p:sp>
        <p:nvSpPr>
          <p:cNvPr id="6" name="内容占位符 5"/>
          <p:cNvSpPr>
            <a:spLocks noGrp="1"/>
          </p:cNvSpPr>
          <p:nvPr>
            <p:ph idx="1"/>
          </p:nvPr>
        </p:nvSpPr>
        <p:spPr/>
        <p:txBody>
          <a:bodyPr/>
          <a:p>
            <a:pPr marL="0" indent="0">
              <a:buNone/>
            </a:pPr>
            <a:r>
              <a:rPr lang="zh-CN" altLang="en-US"/>
              <a:t>Hive支持使用如表9-1所示的比较运算符在WHERE子句中进行条件比较。</a:t>
            </a:r>
            <a:endParaRPr lang="zh-CN" altLang="en-US"/>
          </a:p>
        </p:txBody>
      </p:sp>
      <p:graphicFrame>
        <p:nvGraphicFramePr>
          <p:cNvPr id="7" name="表格 6"/>
          <p:cNvGraphicFramePr/>
          <p:nvPr>
            <p:custDataLst>
              <p:tags r:id="rId1"/>
            </p:custDataLst>
          </p:nvPr>
        </p:nvGraphicFramePr>
        <p:xfrm>
          <a:off x="736600" y="1778635"/>
          <a:ext cx="9491345" cy="4788535"/>
        </p:xfrm>
        <a:graphic>
          <a:graphicData uri="http://schemas.openxmlformats.org/drawingml/2006/table">
            <a:tbl>
              <a:tblPr/>
              <a:tblGrid>
                <a:gridCol w="1802765"/>
                <a:gridCol w="2528570"/>
                <a:gridCol w="2653030"/>
                <a:gridCol w="2506980"/>
              </a:tblGrid>
              <a:tr h="299085">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运算符</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含义</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注意事项</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举例</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720">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 4000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不等于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 'Alice'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&lt; 10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720">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小于等于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&lt;= 5000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&gt;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&gt; 10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&gt;=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大于等于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适用于所有基本类型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&gt;= 4000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720">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IS NULL</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是否为NULL值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IS NULL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IS NOT NULL</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是否不为NULL值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适用于所有类型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IS NOT NULL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9697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LIKE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是否匹配模式字符串，可以使用%和_作为通配符，%表示任意长度的字符序列，_表示任意单个字符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只适用于字符串类型，区分大小写，如果模式字符串为NULL，则结果为NULL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LIKE 'A%'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97890">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RLIKE或REGEXP</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是否匹配正则表达式，可以使用Java正则表达式语法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只适用于字符串类型，区分大小写，如果正则表达式为NULL，则结果为NULL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RLIKE '^A'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9" name="文本框 108"/>
          <p:cNvSpPr txBox="1"/>
          <p:nvPr/>
        </p:nvSpPr>
        <p:spPr>
          <a:xfrm>
            <a:off x="3322320" y="1423035"/>
            <a:ext cx="5080000" cy="306705"/>
          </a:xfrm>
          <a:prstGeom prst="rect">
            <a:avLst/>
          </a:prstGeom>
          <a:noFill/>
          <a:ln w="9525">
            <a:noFill/>
          </a:ln>
        </p:spPr>
        <p:txBody>
          <a:bodyPr>
            <a:spAutoFit/>
          </a:bodyPr>
          <a:p>
            <a:pPr indent="0" algn="ctr"/>
            <a:r>
              <a:rPr lang="zh-CN" sz="1400" b="0">
                <a:latin typeface="Times New Roman" panose="02020603050405020304" charset="0"/>
                <a:ea typeface="黑体" panose="02010609060101010101" charset="-122"/>
              </a:rPr>
              <a:t>表</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黑体" panose="02010609060101010101" charset="-122"/>
              </a:rPr>
              <a:t>9-1</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WHERE</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条件中的比较运算符</a:t>
            </a:r>
            <a:endParaRPr lang="zh-CN" altLang="en-US" sz="1400" b="0">
              <a:latin typeface="Times New Roman" panose="02020603050405020304" charset="0"/>
              <a:ea typeface="黑体" panose="02010609060101010101" charset="-122"/>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9.2.1 基本查询</a:t>
            </a:r>
            <a:endParaRPr lang="zh-CN" altLang="en-US"/>
          </a:p>
        </p:txBody>
      </p:sp>
      <p:sp>
        <p:nvSpPr>
          <p:cNvPr id="3" name="内容占位符 2"/>
          <p:cNvSpPr>
            <a:spLocks noGrp="1"/>
          </p:cNvSpPr>
          <p:nvPr>
            <p:ph idx="1"/>
          </p:nvPr>
        </p:nvSpPr>
        <p:spPr/>
        <p:txBody>
          <a:bodyPr/>
          <a:p>
            <a:pPr marL="0" indent="0">
              <a:buNone/>
            </a:pPr>
            <a:r>
              <a:rPr lang="zh-CN" altLang="en-US"/>
              <a:t>Hive支持使用AND, OR, NOT逻辑运算符和UDF在WHERE子句中组合多个条件。逻辑运算符是用来组合多个条件的运算符，它们可以返回布尔值TRUE, FALSE或NULL，根据操作数的布尔值。如表9-2所示。</a:t>
            </a:r>
            <a:endParaRPr lang="zh-CN" altLang="en-US"/>
          </a:p>
        </p:txBody>
      </p:sp>
      <p:graphicFrame>
        <p:nvGraphicFramePr>
          <p:cNvPr id="4" name="表格 3"/>
          <p:cNvGraphicFramePr/>
          <p:nvPr>
            <p:custDataLst>
              <p:tags r:id="rId1"/>
            </p:custDataLst>
          </p:nvPr>
        </p:nvGraphicFramePr>
        <p:xfrm>
          <a:off x="931545" y="2622550"/>
          <a:ext cx="10210165" cy="2852420"/>
        </p:xfrm>
        <a:graphic>
          <a:graphicData uri="http://schemas.openxmlformats.org/drawingml/2006/table">
            <a:tbl>
              <a:tblPr/>
              <a:tblGrid>
                <a:gridCol w="991870"/>
                <a:gridCol w="872490"/>
                <a:gridCol w="6010910"/>
                <a:gridCol w="2334895"/>
              </a:tblGrid>
              <a:tr h="407670">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运算符</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含义</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注意事项</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举例</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47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AND</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与</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如果两个操作数都为TRUE，则返回TRUE，否则返回FALSE，除非有NULL值，则返回NULL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&gt; 4000 AND dept_id = 10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534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OR</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或</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如果两个操作数中有一个为TRUE，则返回TRUE，否则返回FALSE，除非有NULL值，则返回NULL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 10OR dept_id = 20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47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NOT</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非</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如果操作数为TRUE，则返回FALSE，如果操作数为FALSE，则返回TRUE，如果操作数为NULL，则返回NULL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NOT (salary &gt; 4000)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9" name="文本框 108"/>
          <p:cNvSpPr txBox="1"/>
          <p:nvPr/>
        </p:nvSpPr>
        <p:spPr>
          <a:xfrm>
            <a:off x="3726180" y="2254250"/>
            <a:ext cx="5080000" cy="306705"/>
          </a:xfrm>
          <a:prstGeom prst="rect">
            <a:avLst/>
          </a:prstGeom>
          <a:noFill/>
          <a:ln w="9525">
            <a:noFill/>
          </a:ln>
        </p:spPr>
        <p:txBody>
          <a:bodyPr>
            <a:spAutoFit/>
          </a:bodyPr>
          <a:p>
            <a:pPr indent="0" algn="ctr"/>
            <a:r>
              <a:rPr lang="zh-CN" sz="1400" b="0">
                <a:latin typeface="Times New Roman" panose="02020603050405020304" charset="0"/>
                <a:ea typeface="黑体" panose="02010609060101010101" charset="-122"/>
              </a:rPr>
              <a:t>表</a:t>
            </a:r>
            <a:r>
              <a:rPr lang="en-US" sz="1400" b="0">
                <a:latin typeface="Times New Roman" panose="02020603050405020304" charset="0"/>
                <a:ea typeface="黑体" panose="02010609060101010101" charset="-122"/>
              </a:rPr>
              <a:t>9-2</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Hive</a:t>
            </a:r>
            <a:r>
              <a:rPr lang="zh-CN" sz="1400" b="0">
                <a:latin typeface="Times New Roman" panose="02020603050405020304" charset="0"/>
                <a:ea typeface="黑体" panose="02010609060101010101" charset="-122"/>
              </a:rPr>
              <a:t>支持的逻辑运算符</a:t>
            </a:r>
            <a:endParaRPr lang="zh-CN" altLang="en-US" sz="1400" b="0">
              <a:latin typeface="Times New Roman" panose="02020603050405020304" charset="0"/>
              <a:ea typeface="黑体" panose="02010609060101010101"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9.2.1 基本查询</a:t>
            </a:r>
            <a:endParaRPr lang="zh-CN" altLang="en-US"/>
          </a:p>
        </p:txBody>
      </p:sp>
      <p:sp>
        <p:nvSpPr>
          <p:cNvPr id="4" name="文本占位符 3"/>
          <p:cNvSpPr>
            <a:spLocks noGrp="1"/>
          </p:cNvSpPr>
          <p:nvPr>
            <p:ph type="body" idx="1"/>
          </p:nvPr>
        </p:nvSpPr>
        <p:spPr>
          <a:xfrm>
            <a:off x="669930" y="2035183"/>
            <a:ext cx="5283242" cy="381003"/>
          </a:xfrm>
          <a:ln w="12700" cmpd="sng">
            <a:solidFill>
              <a:schemeClr val="accent1">
                <a:shade val="50000"/>
              </a:schemeClr>
            </a:solidFill>
            <a:prstDash val="sysDot"/>
          </a:ln>
        </p:spPr>
        <p:txBody>
          <a:bodyPr/>
          <a:p>
            <a:r>
              <a:rPr lang="zh-CN" altLang="en-US"/>
              <a:t>（1）ORDER BY</a:t>
            </a:r>
            <a:endParaRPr lang="zh-CN" altLang="en-US"/>
          </a:p>
        </p:txBody>
      </p:sp>
      <p:sp>
        <p:nvSpPr>
          <p:cNvPr id="5" name="内容占位符 4"/>
          <p:cNvSpPr>
            <a:spLocks noGrp="1"/>
          </p:cNvSpPr>
          <p:nvPr>
            <p:ph sz="half" idx="2"/>
          </p:nvPr>
        </p:nvSpPr>
        <p:spPr>
          <a:xfrm>
            <a:off x="669925" y="2483485"/>
            <a:ext cx="5283200" cy="3857625"/>
          </a:xfrm>
        </p:spPr>
        <p:txBody>
          <a:bodyPr/>
          <a:p>
            <a:r>
              <a:rPr lang="zh-CN" altLang="en-US"/>
              <a:t>ORDER BY用于对查询结果进行全局排序，即按照指定的列和顺序对所有的数据行进行排序。但是为了实现这一点，需要把所有的数据汇集到一个reducer中进行排序，该操作会导致计算时间较长，而且可能超过单个节点的磁盘和内存存储能力导致任务失败。</a:t>
            </a:r>
            <a:endParaRPr lang="zh-CN" altLang="en-US"/>
          </a:p>
        </p:txBody>
      </p:sp>
      <p:sp>
        <p:nvSpPr>
          <p:cNvPr id="6" name="文本占位符 5"/>
          <p:cNvSpPr>
            <a:spLocks noGrp="1"/>
          </p:cNvSpPr>
          <p:nvPr>
            <p:ph type="body" sz="quarter" idx="3"/>
          </p:nvPr>
        </p:nvSpPr>
        <p:spPr>
          <a:xfrm>
            <a:off x="6235750" y="2035183"/>
            <a:ext cx="5283242" cy="381003"/>
          </a:xfrm>
          <a:ln w="12700" cmpd="sng">
            <a:solidFill>
              <a:schemeClr val="accent1">
                <a:shade val="50000"/>
              </a:schemeClr>
            </a:solidFill>
            <a:prstDash val="sysDot"/>
          </a:ln>
        </p:spPr>
        <p:txBody>
          <a:bodyPr/>
          <a:p>
            <a:r>
              <a:rPr lang="zh-CN" altLang="en-US"/>
              <a:t>（2）SORT BY</a:t>
            </a:r>
            <a:endParaRPr lang="zh-CN" altLang="en-US"/>
          </a:p>
        </p:txBody>
      </p:sp>
      <p:sp>
        <p:nvSpPr>
          <p:cNvPr id="7" name="内容占位符 6"/>
          <p:cNvSpPr>
            <a:spLocks noGrp="1"/>
          </p:cNvSpPr>
          <p:nvPr>
            <p:ph sz="quarter" idx="4"/>
          </p:nvPr>
        </p:nvSpPr>
        <p:spPr>
          <a:xfrm>
            <a:off x="6235700" y="2482850"/>
            <a:ext cx="5283200" cy="3858260"/>
          </a:xfrm>
        </p:spPr>
        <p:txBody>
          <a:bodyPr/>
          <a:p>
            <a:r>
              <a:rPr lang="zh-CN" altLang="en-US"/>
              <a:t>SORT BY用于对查询结果进行局部排序，即按照指定的列和顺序对每个Reducer输出的数据行进行排序。SORT BY只保证每个Reducer的输出有序，不保证全局有序。如果有多个Reducer，那么每个Reducer会对自己处理的数据进行排序，但是不同Reducer之间的数据没有顺序关系。</a:t>
            </a:r>
            <a:endParaRPr lang="zh-CN" altLang="en-US"/>
          </a:p>
        </p:txBody>
      </p:sp>
      <p:sp>
        <p:nvSpPr>
          <p:cNvPr id="109" name="文本框 108"/>
          <p:cNvSpPr txBox="1"/>
          <p:nvPr/>
        </p:nvSpPr>
        <p:spPr>
          <a:xfrm>
            <a:off x="669925" y="905510"/>
            <a:ext cx="10848975" cy="1129665"/>
          </a:xfrm>
          <a:prstGeom prst="rect">
            <a:avLst/>
          </a:prstGeom>
          <a:noFill/>
          <a:ln w="9525">
            <a:noFill/>
          </a:ln>
        </p:spPr>
        <p:txBody>
          <a:bodyPr wrap="square">
            <a:spAutoFit/>
          </a:bodyPr>
          <a:p>
            <a:pPr indent="0" fontAlgn="auto">
              <a:lnSpc>
                <a:spcPct val="125000"/>
              </a:lnSpc>
              <a:spcBef>
                <a:spcPts val="0"/>
              </a:spcBef>
              <a:spcAft>
                <a:spcPts val="0"/>
              </a:spcAft>
            </a:pPr>
            <a:r>
              <a:rPr lang="en-US" b="1">
                <a:latin typeface="微软雅黑" panose="020B0503020204020204" pitchFamily="34" charset="-122"/>
                <a:ea typeface="微软雅黑" panose="020B0503020204020204" pitchFamily="34" charset="-122"/>
                <a:cs typeface="微软雅黑" panose="020B0503020204020204" pitchFamily="34" charset="-122"/>
              </a:rPr>
              <a:t>3.</a:t>
            </a:r>
            <a:r>
              <a:rPr lang="zh-CN" b="1">
                <a:latin typeface="微软雅黑" panose="020B0503020204020204" pitchFamily="34" charset="-122"/>
                <a:ea typeface="微软雅黑" panose="020B0503020204020204" pitchFamily="34" charset="-122"/>
                <a:cs typeface="微软雅黑" panose="020B0503020204020204" pitchFamily="34" charset="-122"/>
              </a:rPr>
              <a:t>查询结果排序</a:t>
            </a:r>
            <a:r>
              <a:rPr lang="zh-CN" b="0">
                <a:latin typeface="微软雅黑" panose="020B0503020204020204" pitchFamily="34" charset="-122"/>
                <a:ea typeface="微软雅黑" panose="020B0503020204020204" pitchFamily="34" charset="-122"/>
                <a:cs typeface="微软雅黑" panose="020B0503020204020204" pitchFamily="34" charset="-122"/>
              </a:rPr>
              <a:t>查询结果的排序语法是指在</a:t>
            </a:r>
            <a:r>
              <a:rPr lang="en-US" b="0">
                <a:latin typeface="微软雅黑" panose="020B0503020204020204" pitchFamily="34" charset="-122"/>
                <a:ea typeface="微软雅黑" panose="020B0503020204020204" pitchFamily="34" charset="-122"/>
                <a:cs typeface="微软雅黑" panose="020B0503020204020204" pitchFamily="34" charset="-122"/>
              </a:rPr>
              <a:t>Hive</a:t>
            </a:r>
            <a:r>
              <a:rPr lang="zh-CN" b="0">
                <a:latin typeface="微软雅黑" panose="020B0503020204020204" pitchFamily="34" charset="-122"/>
                <a:ea typeface="微软雅黑" panose="020B0503020204020204" pitchFamily="34" charset="-122"/>
                <a:cs typeface="微软雅黑" panose="020B0503020204020204" pitchFamily="34" charset="-122"/>
              </a:rPr>
              <a:t>中使用</a:t>
            </a:r>
            <a:r>
              <a:rPr lang="en-US" b="0">
                <a:latin typeface="微软雅黑" panose="020B0503020204020204" pitchFamily="34" charset="-122"/>
                <a:ea typeface="微软雅黑" panose="020B0503020204020204" pitchFamily="34" charset="-122"/>
                <a:cs typeface="微软雅黑" panose="020B0503020204020204" pitchFamily="34" charset="-122"/>
              </a:rPr>
              <a:t>SELECT</a:t>
            </a:r>
            <a:r>
              <a:rPr lang="zh-CN" b="0">
                <a:latin typeface="微软雅黑" panose="020B0503020204020204" pitchFamily="34" charset="-122"/>
                <a:ea typeface="微软雅黑" panose="020B0503020204020204" pitchFamily="34" charset="-122"/>
                <a:cs typeface="微软雅黑" panose="020B0503020204020204" pitchFamily="34" charset="-122"/>
              </a:rPr>
              <a:t>语句时，可以通过使用</a:t>
            </a:r>
            <a:r>
              <a:rPr lang="en-US" b="0">
                <a:latin typeface="微软雅黑" panose="020B0503020204020204" pitchFamily="34" charset="-122"/>
                <a:ea typeface="微软雅黑" panose="020B0503020204020204" pitchFamily="34" charset="-122"/>
                <a:cs typeface="微软雅黑" panose="020B0503020204020204" pitchFamily="34" charset="-122"/>
              </a:rPr>
              <a:t>ORDER BY</a:t>
            </a:r>
            <a:r>
              <a:rPr lang="zh-CN" b="0">
                <a:latin typeface="微软雅黑" panose="020B0503020204020204" pitchFamily="34" charset="-122"/>
                <a:ea typeface="微软雅黑" panose="020B0503020204020204" pitchFamily="34" charset="-122"/>
                <a:cs typeface="微软雅黑" panose="020B0503020204020204" pitchFamily="34" charset="-122"/>
              </a:rPr>
              <a:t>子句来实现排序功能，并指定查询结果的排序方向，其中</a:t>
            </a:r>
            <a:r>
              <a:rPr lang="en-US" b="0">
                <a:latin typeface="微软雅黑" panose="020B0503020204020204" pitchFamily="34" charset="-122"/>
                <a:ea typeface="微软雅黑" panose="020B0503020204020204" pitchFamily="34" charset="-122"/>
                <a:cs typeface="微软雅黑" panose="020B0503020204020204" pitchFamily="34" charset="-122"/>
              </a:rPr>
              <a:t>ASC</a:t>
            </a:r>
            <a:r>
              <a:rPr lang="zh-CN" b="0">
                <a:latin typeface="微软雅黑" panose="020B0503020204020204" pitchFamily="34" charset="-122"/>
                <a:ea typeface="微软雅黑" panose="020B0503020204020204" pitchFamily="34" charset="-122"/>
                <a:cs typeface="微软雅黑" panose="020B0503020204020204" pitchFamily="34" charset="-122"/>
              </a:rPr>
              <a:t>表示升序，</a:t>
            </a:r>
            <a:r>
              <a:rPr lang="en-US" b="0">
                <a:latin typeface="微软雅黑" panose="020B0503020204020204" pitchFamily="34" charset="-122"/>
                <a:ea typeface="微软雅黑" panose="020B0503020204020204" pitchFamily="34" charset="-122"/>
                <a:cs typeface="微软雅黑" panose="020B0503020204020204" pitchFamily="34" charset="-122"/>
              </a:rPr>
              <a:t>DESC</a:t>
            </a:r>
            <a:r>
              <a:rPr lang="zh-CN" b="0">
                <a:latin typeface="微软雅黑" panose="020B0503020204020204" pitchFamily="34" charset="-122"/>
                <a:ea typeface="微软雅黑" panose="020B0503020204020204" pitchFamily="34" charset="-122"/>
                <a:cs typeface="微软雅黑" panose="020B0503020204020204" pitchFamily="34" charset="-122"/>
              </a:rPr>
              <a:t>表示降序。</a:t>
            </a:r>
            <a:r>
              <a:rPr lang="en-US" b="0">
                <a:latin typeface="微软雅黑" panose="020B0503020204020204" pitchFamily="34" charset="-122"/>
                <a:ea typeface="微软雅黑" panose="020B0503020204020204" pitchFamily="34" charset="-122"/>
                <a:cs typeface="微软雅黑" panose="020B0503020204020204" pitchFamily="34" charset="-122"/>
              </a:rPr>
              <a:t>Hive</a:t>
            </a:r>
            <a:r>
              <a:rPr lang="zh-CN" b="0">
                <a:latin typeface="微软雅黑" panose="020B0503020204020204" pitchFamily="34" charset="-122"/>
                <a:ea typeface="微软雅黑" panose="020B0503020204020204" pitchFamily="34" charset="-122"/>
                <a:cs typeface="微软雅黑" panose="020B0503020204020204" pitchFamily="34" charset="-122"/>
              </a:rPr>
              <a:t>支持排序语法如下所示。</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954405" y="4707890"/>
            <a:ext cx="5080000" cy="119888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 name, salaryFROM empORDER BY salary DESC	LIMIT 10;</a:t>
            </a:r>
            <a:endParaRPr lang="en-US" altLang="en-US" b="0">
              <a:latin typeface="Times New Roman" panose="02020603050405020304" charset="0"/>
              <a:ea typeface="宋体" panose="02010600030101010101" pitchFamily="2" charset="-122"/>
            </a:endParaRPr>
          </a:p>
        </p:txBody>
      </p:sp>
      <p:sp>
        <p:nvSpPr>
          <p:cNvPr id="9" name="文本框 8"/>
          <p:cNvSpPr txBox="1"/>
          <p:nvPr/>
        </p:nvSpPr>
        <p:spPr>
          <a:xfrm>
            <a:off x="6625590" y="4707890"/>
            <a:ext cx="5080000" cy="92202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 name, salaryFROM empSORT BY salary DESC;</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9.2.1 基本查询</a:t>
            </a:r>
            <a:endParaRPr lang="zh-CN" altLang="en-US"/>
          </a:p>
        </p:txBody>
      </p:sp>
      <p:sp>
        <p:nvSpPr>
          <p:cNvPr id="3" name="文本占位符 2"/>
          <p:cNvSpPr>
            <a:spLocks noGrp="1"/>
          </p:cNvSpPr>
          <p:nvPr>
            <p:ph type="body" idx="1"/>
          </p:nvPr>
        </p:nvSpPr>
        <p:spPr>
          <a:ln w="12700" cmpd="sng">
            <a:solidFill>
              <a:schemeClr val="accent1">
                <a:shade val="50000"/>
              </a:schemeClr>
            </a:solidFill>
            <a:prstDash val="sysDot"/>
          </a:ln>
        </p:spPr>
        <p:txBody>
          <a:bodyPr/>
          <a:p>
            <a:r>
              <a:rPr lang="zh-CN" altLang="en-US"/>
              <a:t>（3）CLUSTER BY</a:t>
            </a:r>
            <a:endParaRPr lang="zh-CN" altLang="en-US"/>
          </a:p>
        </p:txBody>
      </p:sp>
      <p:sp>
        <p:nvSpPr>
          <p:cNvPr id="4" name="内容占位符 3"/>
          <p:cNvSpPr>
            <a:spLocks noGrp="1"/>
          </p:cNvSpPr>
          <p:nvPr>
            <p:ph sz="half" idx="2"/>
          </p:nvPr>
        </p:nvSpPr>
        <p:spPr/>
        <p:txBody>
          <a:bodyPr/>
          <a:p>
            <a:pPr marL="0" indent="0">
              <a:buNone/>
            </a:pPr>
            <a:r>
              <a:rPr lang="zh-CN" altLang="en-US"/>
              <a:t>CLUSTER BY是一种排序和分发数据的方法，它可以实现类似于MR中的自定义分区（Partition）功能。CLUSTER BY子句相当于DISTRIBUTE BY和SORT BY的组合，它的作用是按照指定的字段对数据进行分组和排序，使得相同字段值的数据分发到同一个Reducer中，并在每个Reducer中进行局部排序，最后输出多个有序的文件。它不能保证全局有序，但是可以提高排序效率和并行度。</a:t>
            </a:r>
            <a:endParaRPr lang="zh-CN" altLang="en-US"/>
          </a:p>
          <a:p>
            <a:pPr marL="0" indent="0">
              <a:buNone/>
            </a:pPr>
            <a:r>
              <a:rPr lang="zh-CN" altLang="en-US"/>
              <a:t>首先，设置reducer的个数，本例中设置为4。</a:t>
            </a:r>
            <a:endParaRPr lang="zh-CN" altLang="en-US"/>
          </a:p>
          <a:p>
            <a:pPr marL="0" indent="0">
              <a:buNone/>
            </a:pPr>
            <a:endParaRPr lang="zh-CN" altLang="en-US"/>
          </a:p>
          <a:p>
            <a:pPr marL="0" indent="0">
              <a:buNone/>
            </a:pPr>
            <a:r>
              <a:rPr lang="zh-CN" altLang="en-US"/>
              <a:t>然后，通过CLUSTER BY子句按照部门编号进行分桶和排序，代码如下。</a:t>
            </a:r>
            <a:endParaRPr lang="zh-CN" altLang="en-US"/>
          </a:p>
        </p:txBody>
      </p:sp>
      <p:sp>
        <p:nvSpPr>
          <p:cNvPr id="5" name="文本占位符 4"/>
          <p:cNvSpPr>
            <a:spLocks noGrp="1"/>
          </p:cNvSpPr>
          <p:nvPr>
            <p:ph type="body" sz="quarter" idx="3"/>
          </p:nvPr>
        </p:nvSpPr>
        <p:spPr>
          <a:ln w="12700" cmpd="sng">
            <a:solidFill>
              <a:schemeClr val="accent1">
                <a:shade val="50000"/>
              </a:schemeClr>
            </a:solidFill>
            <a:prstDash val="sysDot"/>
          </a:ln>
        </p:spPr>
        <p:txBody>
          <a:bodyPr/>
          <a:p>
            <a:r>
              <a:rPr lang="zh-CN" altLang="en-US"/>
              <a:t>（4）DISTRIBUTE BY</a:t>
            </a:r>
            <a:endParaRPr lang="zh-CN" altLang="en-US"/>
          </a:p>
        </p:txBody>
      </p:sp>
      <p:sp>
        <p:nvSpPr>
          <p:cNvPr id="6" name="内容占位符 5"/>
          <p:cNvSpPr>
            <a:spLocks noGrp="1"/>
          </p:cNvSpPr>
          <p:nvPr>
            <p:ph sz="quarter" idx="4"/>
          </p:nvPr>
        </p:nvSpPr>
        <p:spPr/>
        <p:txBody>
          <a:bodyPr/>
          <a:p>
            <a:pPr marL="0" indent="0">
              <a:buNone/>
            </a:pPr>
            <a:r>
              <a:rPr lang="zh-CN" altLang="en-US"/>
              <a:t>DISTRIBUTE BY是Hive中一种常用的数据处理方法，它可以提高数据分发和聚合的效率和并行度。DISTRIBUTE BY用于对查询结果进行分桶，即按照指定的列对数据行进行分桶，但不在每个桶内进行排序。DISTRIBUTE BY子句可以与SORT BY子句结合使用，以实现在每个桶内按照不同的列进行排序。</a:t>
            </a:r>
            <a:endParaRPr lang="zh-CN" altLang="en-US"/>
          </a:p>
          <a:p>
            <a:pPr marL="0" indent="0">
              <a:buNone/>
            </a:pPr>
            <a:r>
              <a:rPr>
                <a:sym typeface="+mn-ea"/>
              </a:rPr>
              <a:t>首先，设置reducer的个数，本例中设置为4。</a:t>
            </a:r>
            <a:endParaRPr lang="zh-CN" altLang="en-US"/>
          </a:p>
          <a:p>
            <a:pPr marL="0" indent="0">
              <a:buNone/>
            </a:pPr>
            <a:endParaRPr lang="zh-CN" altLang="en-US"/>
          </a:p>
          <a:p>
            <a:pPr marL="0" indent="0">
              <a:buNone/>
            </a:pPr>
            <a:r>
              <a:rPr lang="zh-CN" altLang="en-US"/>
              <a:t>查询语句如下。</a:t>
            </a:r>
            <a:endParaRPr lang="zh-CN" altLang="en-US"/>
          </a:p>
        </p:txBody>
      </p:sp>
      <p:sp>
        <p:nvSpPr>
          <p:cNvPr id="109" name="文本框 108"/>
          <p:cNvSpPr txBox="1"/>
          <p:nvPr/>
        </p:nvSpPr>
        <p:spPr>
          <a:xfrm>
            <a:off x="771525" y="5711190"/>
            <a:ext cx="5080000" cy="92202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 id, name, salary, dept_idFROM empCLUSTER BY dept_id; </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771525" y="4478020"/>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set mapreduce.job.reduces=4; </a:t>
            </a:r>
            <a:endParaRPr lang="en-US" altLang="en-US" b="0">
              <a:latin typeface="Times New Roman" panose="02020603050405020304" charset="0"/>
              <a:ea typeface="宋体" panose="02010600030101010101" pitchFamily="2" charset="-122"/>
            </a:endParaRPr>
          </a:p>
        </p:txBody>
      </p:sp>
      <p:sp>
        <p:nvSpPr>
          <p:cNvPr id="8" name="文本框 7"/>
          <p:cNvSpPr txBox="1"/>
          <p:nvPr/>
        </p:nvSpPr>
        <p:spPr>
          <a:xfrm>
            <a:off x="6292215" y="5142230"/>
            <a:ext cx="5080000" cy="119888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 e.id, e.name, e.salary, d.name as dept_nameFROM emp e join dept d on e.dept_id=d.idDISTRIBUTE BY e.dept_id;</a:t>
            </a:r>
            <a:endParaRPr lang="en-US" altLang="en-US" b="0">
              <a:latin typeface="Times New Roman" panose="02020603050405020304" charset="0"/>
              <a:ea typeface="宋体" panose="02010600030101010101" pitchFamily="2" charset="-122"/>
            </a:endParaRPr>
          </a:p>
        </p:txBody>
      </p:sp>
      <p:sp>
        <p:nvSpPr>
          <p:cNvPr id="9" name="文本框 8"/>
          <p:cNvSpPr txBox="1"/>
          <p:nvPr>
            <p:custDataLst>
              <p:tags r:id="rId1"/>
            </p:custDataLst>
          </p:nvPr>
        </p:nvSpPr>
        <p:spPr>
          <a:xfrm>
            <a:off x="6292215" y="4236720"/>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set mapreduce.job.reduces=4; </a:t>
            </a:r>
            <a:endParaRPr lang="en-US" altLang="en-US" b="0">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idx="2"/>
          </p:nvPr>
        </p:nvSpPr>
        <p:spPr>
          <a:xfrm>
            <a:off x="1342390" y="3234690"/>
            <a:ext cx="7042150" cy="968375"/>
          </a:xfrm>
        </p:spPr>
        <p:txBody>
          <a:bodyPr/>
          <a:p>
            <a:r>
              <a:rPr sz="3600">
                <a:solidFill>
                  <a:schemeClr val="accent1">
                    <a:lumMod val="25000"/>
                  </a:schemeClr>
                </a:solidFill>
                <a:sym typeface="+mn-ea"/>
              </a:rPr>
              <a:t>第</a:t>
            </a:r>
            <a:r>
              <a:rPr lang="en-US" altLang="zh-CN" sz="3600">
                <a:solidFill>
                  <a:schemeClr val="accent1">
                    <a:lumMod val="25000"/>
                  </a:schemeClr>
                </a:solidFill>
                <a:sym typeface="+mn-ea"/>
              </a:rPr>
              <a:t>9</a:t>
            </a:r>
            <a:r>
              <a:rPr sz="3600">
                <a:solidFill>
                  <a:schemeClr val="accent1">
                    <a:lumMod val="25000"/>
                  </a:schemeClr>
                </a:solidFill>
                <a:sym typeface="+mn-ea"/>
              </a:rPr>
              <a:t>章 Hive数据分析基础</a:t>
            </a:r>
            <a:endParaRPr lang="zh-CN" altLang="en-US" sz="3600">
              <a:solidFill>
                <a:schemeClr val="accent1">
                  <a:lumMod val="25000"/>
                </a:schemeClr>
              </a:solidFill>
              <a:sym typeface="+mn-ea"/>
            </a:endParaRPr>
          </a:p>
        </p:txBody>
      </p:sp>
      <p:sp>
        <p:nvSpPr>
          <p:cNvPr id="5" name="文本占位符 4"/>
          <p:cNvSpPr/>
          <p:nvPr>
            <p:ph type="body" idx="3"/>
          </p:nvPr>
        </p:nvSpPr>
        <p:spPr>
          <a:xfrm>
            <a:off x="2999740" y="4370705"/>
            <a:ext cx="2939415" cy="896620"/>
          </a:xfrm>
        </p:spPr>
        <p:txBody>
          <a:bodyPr/>
          <a:p>
            <a:r>
              <a:rPr lang="zh-CN" altLang="en-US"/>
              <a:t>第二篇</a:t>
            </a:r>
            <a:r>
              <a:rPr lang="en-US" altLang="zh-CN"/>
              <a:t> Hive</a:t>
            </a:r>
            <a:r>
              <a:t>数据仓库</a:t>
            </a:r>
          </a:p>
        </p:txBody>
      </p:sp>
      <p:pic>
        <p:nvPicPr>
          <p:cNvPr id="6" name="图片 5"/>
          <p:cNvPicPr>
            <a:picLocks noChangeAspect="1"/>
          </p:cNvPicPr>
          <p:nvPr>
            <p:custDataLst>
              <p:tags r:id="rId1"/>
            </p:custDataLst>
          </p:nvPr>
        </p:nvPicPr>
        <p:blipFill>
          <a:blip r:embed="rId2"/>
          <a:stretch>
            <a:fillRect/>
          </a:stretch>
        </p:blipFill>
        <p:spPr>
          <a:xfrm>
            <a:off x="3039745" y="588010"/>
            <a:ext cx="2673985" cy="2700655"/>
          </a:xfrm>
          <a:prstGeom prst="rect">
            <a:avLst/>
          </a:prstGeom>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9.2.2 分组查询</a:t>
            </a:r>
            <a:endParaRPr lang="zh-CN" altLang="en-US"/>
          </a:p>
        </p:txBody>
      </p:sp>
      <p:sp>
        <p:nvSpPr>
          <p:cNvPr id="7" name="内容占位符 6"/>
          <p:cNvSpPr>
            <a:spLocks noGrp="1"/>
          </p:cNvSpPr>
          <p:nvPr>
            <p:ph idx="1"/>
          </p:nvPr>
        </p:nvSpPr>
        <p:spPr/>
        <p:txBody>
          <a:bodyPr/>
          <a:p>
            <a:pPr marL="0" indent="0">
              <a:buNone/>
            </a:pPr>
            <a:r>
              <a:rPr lang="zh-CN" altLang="en-US"/>
              <a:t>分组查询是HiveQL中常用的一种查询方式，它可以按照一个或者多个列对结果进行分组，然后对每个组执行聚合操作。分组查询主要的作用是对数据进行统计和分析，如求每个部门的平均工资、每个学生的最高分数等。分组查询的基本语法格式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其中，SELECT子句用于指定要查询的列和聚合函数，FROM子句用于指定要查询的表，WHERE子句用于指定过滤条件，GROUP BY子句用于指定分组依据，HAVING子句用于指定分组后的过滤条件。</a:t>
            </a:r>
            <a:endParaRPr lang="zh-CN" altLang="en-US"/>
          </a:p>
          <a:p>
            <a:pPr marL="0" indent="0">
              <a:buNone/>
            </a:pPr>
            <a:endParaRPr lang="zh-CN" altLang="en-US"/>
          </a:p>
        </p:txBody>
      </p:sp>
      <p:sp>
        <p:nvSpPr>
          <p:cNvPr id="109" name="文本框 108"/>
          <p:cNvSpPr txBox="1"/>
          <p:nvPr/>
        </p:nvSpPr>
        <p:spPr>
          <a:xfrm>
            <a:off x="3222625" y="2053273"/>
            <a:ext cx="5080000" cy="2168525"/>
          </a:xfrm>
          <a:prstGeom prst="rect">
            <a:avLst/>
          </a:prstGeom>
          <a:solidFill>
            <a:schemeClr val="accent1"/>
          </a:solidFill>
          <a:ln w="9525">
            <a:noFill/>
          </a:ln>
        </p:spPr>
        <p:txBody>
          <a:bodyPr>
            <a:spAutoFit/>
          </a:bodyPr>
          <a:p>
            <a:pPr indent="0" fontAlgn="auto">
              <a:lnSpc>
                <a:spcPct val="150000"/>
              </a:lnSpc>
            </a:pPr>
            <a:r>
              <a:rPr lang="en-US" b="0">
                <a:latin typeface="Times New Roman" panose="02020603050405020304" charset="0"/>
                <a:ea typeface="宋体" panose="02010600030101010101" pitchFamily="2" charset="-122"/>
              </a:rPr>
              <a:t>SELECT </a:t>
            </a:r>
            <a:r>
              <a:rPr lang="zh-CN" b="0">
                <a:ea typeface="宋体" panose="02010600030101010101" pitchFamily="2" charset="-122"/>
              </a:rPr>
              <a:t>列名</a:t>
            </a:r>
            <a:r>
              <a:rPr lang="en-US" b="0">
                <a:latin typeface="Times New Roman" panose="02020603050405020304" charset="0"/>
                <a:ea typeface="宋体" panose="02010600030101010101" pitchFamily="2" charset="-122"/>
              </a:rPr>
              <a:t>1, </a:t>
            </a:r>
            <a:r>
              <a:rPr lang="zh-CN" b="0">
                <a:ea typeface="宋体" panose="02010600030101010101" pitchFamily="2" charset="-122"/>
              </a:rPr>
              <a:t>列名</a:t>
            </a:r>
            <a:r>
              <a:rPr lang="en-US" b="0">
                <a:latin typeface="Times New Roman" panose="02020603050405020304" charset="0"/>
                <a:ea typeface="宋体" panose="02010600030101010101" pitchFamily="2" charset="-122"/>
              </a:rPr>
              <a:t>2, ..., </a:t>
            </a:r>
            <a:r>
              <a:rPr lang="zh-CN" b="0">
                <a:ea typeface="宋体" panose="02010600030101010101" pitchFamily="2" charset="-122"/>
              </a:rPr>
              <a:t>聚合函数</a:t>
            </a:r>
            <a:r>
              <a:rPr lang="en-US" b="0">
                <a:latin typeface="Times New Roman" panose="02020603050405020304" charset="0"/>
                <a:ea typeface="宋体" panose="02010600030101010101" pitchFamily="2" charset="-122"/>
              </a:rPr>
              <a:t>(</a:t>
            </a:r>
            <a:r>
              <a:rPr lang="zh-CN" b="0">
                <a:ea typeface="宋体" panose="02010600030101010101" pitchFamily="2" charset="-122"/>
              </a:rPr>
              <a:t>列名</a:t>
            </a:r>
            <a:r>
              <a:rPr lang="en-US" b="0">
                <a:latin typeface="Times New Roman" panose="02020603050405020304" charset="0"/>
                <a:ea typeface="宋体" panose="02010600030101010101" pitchFamily="2" charset="-122"/>
              </a:rPr>
              <a:t>)FROM </a:t>
            </a:r>
            <a:r>
              <a:rPr lang="zh-CN" b="0">
                <a:ea typeface="宋体" panose="02010600030101010101" pitchFamily="2" charset="-122"/>
              </a:rPr>
              <a:t>表名</a:t>
            </a:r>
            <a:r>
              <a:rPr lang="en-US" b="0">
                <a:latin typeface="Times New Roman" panose="02020603050405020304" charset="0"/>
                <a:ea typeface="宋体" panose="02010600030101010101" pitchFamily="2" charset="-122"/>
              </a:rPr>
              <a:t>WHERE </a:t>
            </a:r>
            <a:r>
              <a:rPr lang="zh-CN" b="0">
                <a:ea typeface="宋体" panose="02010600030101010101" pitchFamily="2" charset="-122"/>
              </a:rPr>
              <a:t>条件</a:t>
            </a:r>
            <a:r>
              <a:rPr lang="en-US" b="0">
                <a:latin typeface="Times New Roman" panose="02020603050405020304" charset="0"/>
                <a:ea typeface="宋体" panose="02010600030101010101" pitchFamily="2" charset="-122"/>
              </a:rPr>
              <a:t>GROUP BY </a:t>
            </a:r>
            <a:r>
              <a:rPr lang="zh-CN" b="0">
                <a:ea typeface="宋体" panose="02010600030101010101" pitchFamily="2" charset="-122"/>
              </a:rPr>
              <a:t>列名</a:t>
            </a:r>
            <a:r>
              <a:rPr lang="en-US" b="0">
                <a:latin typeface="Times New Roman" panose="02020603050405020304" charset="0"/>
                <a:ea typeface="宋体" panose="02010600030101010101" pitchFamily="2" charset="-122"/>
              </a:rPr>
              <a:t>1, </a:t>
            </a:r>
            <a:r>
              <a:rPr lang="zh-CN" b="0">
                <a:ea typeface="宋体" panose="02010600030101010101" pitchFamily="2" charset="-122"/>
              </a:rPr>
              <a:t>列名</a:t>
            </a:r>
            <a:r>
              <a:rPr lang="en-US" b="0">
                <a:latin typeface="Times New Roman" panose="02020603050405020304" charset="0"/>
                <a:ea typeface="宋体" panose="02010600030101010101" pitchFamily="2" charset="-122"/>
              </a:rPr>
              <a:t>2, ...HAVING </a:t>
            </a:r>
            <a:r>
              <a:rPr lang="zh-CN" b="0">
                <a:ea typeface="宋体" panose="02010600030101010101" pitchFamily="2" charset="-122"/>
              </a:rPr>
              <a:t>条件</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p>
            <a:r>
              <a:rPr>
                <a:sym typeface="+mn-ea"/>
              </a:rPr>
              <a:t>9.2.2 分组查询</a:t>
            </a:r>
            <a:endParaRPr lang="zh-CN" altLang="en-US"/>
          </a:p>
        </p:txBody>
      </p:sp>
      <p:sp>
        <p:nvSpPr>
          <p:cNvPr id="8" name="文本占位符 7"/>
          <p:cNvSpPr>
            <a:spLocks noGrp="1"/>
          </p:cNvSpPr>
          <p:nvPr>
            <p:ph type="body" idx="1"/>
          </p:nvPr>
        </p:nvSpPr>
        <p:spPr>
          <a:xfrm>
            <a:off x="669930" y="1350653"/>
            <a:ext cx="5283242" cy="381003"/>
          </a:xfrm>
        </p:spPr>
        <p:txBody>
          <a:bodyPr/>
          <a:p>
            <a:r>
              <a:rPr lang="zh-CN" altLang="en-US"/>
              <a:t>（1）GROUP BY子句</a:t>
            </a:r>
            <a:endParaRPr lang="zh-CN" altLang="en-US"/>
          </a:p>
        </p:txBody>
      </p:sp>
      <p:sp>
        <p:nvSpPr>
          <p:cNvPr id="9" name="内容占位符 8"/>
          <p:cNvSpPr>
            <a:spLocks noGrp="1"/>
          </p:cNvSpPr>
          <p:nvPr>
            <p:ph sz="half" idx="2"/>
          </p:nvPr>
        </p:nvSpPr>
        <p:spPr>
          <a:xfrm>
            <a:off x="669925" y="1804670"/>
            <a:ext cx="5283200" cy="4934752"/>
          </a:xfrm>
        </p:spPr>
        <p:txBody>
          <a:bodyPr/>
          <a:p>
            <a:pPr marL="0" indent="0">
              <a:buNone/>
            </a:pPr>
            <a:r>
              <a:rPr lang="zh-CN" altLang="en-US"/>
              <a:t>GROUP BY子句的作用是按照一个或者多个列对查询结果进行分组，然后对每个组执行聚合操作，如求平均值、最大值、最小值等。它通常和聚合函数一起使用，可以对数据进行统计和分析。</a:t>
            </a:r>
            <a:endParaRPr lang="zh-CN" altLang="en-US"/>
          </a:p>
          <a:p>
            <a:pPr marL="0" indent="0">
              <a:buNone/>
            </a:pPr>
            <a:r>
              <a:rPr lang="zh-CN" altLang="en-US"/>
              <a:t>例如，如果要查询每个部门的平均工资和最高工资，代码如下。</a:t>
            </a:r>
            <a:endParaRPr lang="zh-CN" altLang="en-US"/>
          </a:p>
        </p:txBody>
      </p:sp>
      <p:sp>
        <p:nvSpPr>
          <p:cNvPr id="10" name="文本占位符 9"/>
          <p:cNvSpPr>
            <a:spLocks noGrp="1"/>
          </p:cNvSpPr>
          <p:nvPr>
            <p:ph type="body" sz="quarter" idx="3"/>
          </p:nvPr>
        </p:nvSpPr>
        <p:spPr>
          <a:xfrm>
            <a:off x="6235750" y="1350653"/>
            <a:ext cx="5283242" cy="381003"/>
          </a:xfrm>
        </p:spPr>
        <p:txBody>
          <a:bodyPr/>
          <a:p>
            <a:r>
              <a:rPr lang="zh-CN" altLang="en-US"/>
              <a:t>（2）HAVING子句</a:t>
            </a:r>
            <a:endParaRPr lang="zh-CN" altLang="en-US"/>
          </a:p>
        </p:txBody>
      </p:sp>
      <p:sp>
        <p:nvSpPr>
          <p:cNvPr id="11" name="内容占位符 10"/>
          <p:cNvSpPr>
            <a:spLocks noGrp="1"/>
          </p:cNvSpPr>
          <p:nvPr>
            <p:ph sz="quarter" idx="4"/>
          </p:nvPr>
        </p:nvSpPr>
        <p:spPr>
          <a:xfrm>
            <a:off x="6235750" y="1804670"/>
            <a:ext cx="5283242" cy="4934752"/>
          </a:xfrm>
        </p:spPr>
        <p:txBody>
          <a:bodyPr/>
          <a:p>
            <a:pPr marL="0" indent="0">
              <a:buNone/>
            </a:pPr>
            <a:r>
              <a:rPr lang="zh-CN" altLang="en-US"/>
              <a:t>分组查询中，HAVING子句的作用是对分组后的结果进行进一步的过滤，只返回满足条件的分组。它类似于WHERE子句，但是有两个不同点：一是HAVING子句可以使用聚合函数，而WHERE子句不能；二是HAVING子句只用于GROUP BY分组查询，而WHERE子句可以用于任何查询。</a:t>
            </a:r>
            <a:endParaRPr lang="zh-CN" altLang="en-US"/>
          </a:p>
          <a:p>
            <a:pPr marL="0" indent="0">
              <a:buNone/>
            </a:pPr>
            <a:r>
              <a:rPr lang="zh-CN" altLang="en-US"/>
              <a:t>例如，如果要查询平均工资大于2000的部门，语句如下。</a:t>
            </a:r>
            <a:endParaRPr lang="zh-CN" altLang="en-US"/>
          </a:p>
        </p:txBody>
      </p:sp>
      <p:sp>
        <p:nvSpPr>
          <p:cNvPr id="4" name="文本框 3"/>
          <p:cNvSpPr txBox="1"/>
          <p:nvPr/>
        </p:nvSpPr>
        <p:spPr>
          <a:xfrm>
            <a:off x="4064000" y="867410"/>
            <a:ext cx="4064000" cy="460375"/>
          </a:xfrm>
          <a:prstGeom prst="rect">
            <a:avLst/>
          </a:prstGeom>
          <a:noFill/>
          <a:ln>
            <a:solidFill>
              <a:schemeClr val="tx1"/>
            </a:solidFill>
            <a:prstDash val="sysDot"/>
          </a:ln>
        </p:spPr>
        <p:txBody>
          <a:bodyPr wrap="square" rtlCol="0">
            <a:spAutoFit/>
          </a:bodyPr>
          <a:p>
            <a:pPr algn="ctr"/>
            <a:r>
              <a:rPr lang="zh-CN" altLang="en-US" sz="2400" b="1"/>
              <a:t>1.分组查询基础</a:t>
            </a:r>
            <a:endParaRPr lang="zh-CN" altLang="en-US" sz="2400" b="1"/>
          </a:p>
        </p:txBody>
      </p:sp>
      <p:sp>
        <p:nvSpPr>
          <p:cNvPr id="100" name="文本框 99"/>
          <p:cNvSpPr txBox="1"/>
          <p:nvPr/>
        </p:nvSpPr>
        <p:spPr>
          <a:xfrm>
            <a:off x="771525" y="4112895"/>
            <a:ext cx="5080000" cy="1198880"/>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dept_id, avg(salary) as avg_sal, max(salary) as max_salFROM empGROUP BY dept_id;</a:t>
            </a:r>
            <a:endParaRPr lang="en-US" altLang="en-US" b="0">
              <a:latin typeface="Times New Roman" panose="02020603050405020304" charset="0"/>
              <a:cs typeface="宋体" panose="02010600030101010101" pitchFamily="2" charset="-122"/>
            </a:endParaRPr>
          </a:p>
        </p:txBody>
      </p:sp>
      <p:sp>
        <p:nvSpPr>
          <p:cNvPr id="5" name="文本框 4"/>
          <p:cNvSpPr txBox="1"/>
          <p:nvPr/>
        </p:nvSpPr>
        <p:spPr>
          <a:xfrm>
            <a:off x="6337300" y="4681855"/>
            <a:ext cx="5080000" cy="1198880"/>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dept_id, avg(salary) as avg_salFROM empGROUP BY dept_idHAVING avg_sal &gt; 2000;</a:t>
            </a:r>
            <a:endParaRPr lang="en-US" altLang="en-US" b="0">
              <a:latin typeface="Times New Roman" panose="02020603050405020304" charset="0"/>
              <a:cs typeface="宋体" panose="02010600030101010101" pitchFamily="2" charset="-122"/>
            </a:endParaRPr>
          </a:p>
        </p:txBody>
      </p:sp>
      <p:sp>
        <p:nvSpPr>
          <p:cNvPr id="6" name="文本框 5"/>
          <p:cNvSpPr txBox="1"/>
          <p:nvPr/>
        </p:nvSpPr>
        <p:spPr>
          <a:xfrm>
            <a:off x="771525" y="6239510"/>
            <a:ext cx="9607550" cy="368300"/>
          </a:xfrm>
          <a:prstGeom prst="rect">
            <a:avLst/>
          </a:prstGeom>
          <a:noFill/>
          <a:ln w="9525">
            <a:solidFill>
              <a:schemeClr val="tx1"/>
            </a:solidFill>
            <a:prstDash val="dash"/>
          </a:ln>
        </p:spPr>
        <p:txBody>
          <a:bodyPr wrap="square">
            <a:spAutoFit/>
          </a:bodyPr>
          <a:p>
            <a:pPr marL="0" indent="266700" algn="l"/>
            <a:r>
              <a:rPr lang="zh-CN" b="0">
                <a:latin typeface="Times New Roman" panose="02020603050405020304" charset="0"/>
                <a:cs typeface="宋体" panose="02010600030101010101" pitchFamily="2" charset="-122"/>
              </a:rPr>
              <a:t>注意，</a:t>
            </a:r>
            <a:r>
              <a:rPr lang="en-US" b="0">
                <a:latin typeface="Times New Roman" panose="02020603050405020304" charset="0"/>
                <a:cs typeface="宋体" panose="02010600030101010101" pitchFamily="2" charset="-122"/>
              </a:rPr>
              <a:t>GROUP BY</a:t>
            </a:r>
            <a:r>
              <a:rPr lang="zh-CN" b="0">
                <a:latin typeface="Times New Roman" panose="02020603050405020304" charset="0"/>
                <a:cs typeface="宋体" panose="02010600030101010101" pitchFamily="2" charset="-122"/>
              </a:rPr>
              <a:t>子句必须写在</a:t>
            </a:r>
            <a:r>
              <a:rPr lang="en-US" b="0">
                <a:latin typeface="Times New Roman" panose="02020603050405020304" charset="0"/>
                <a:cs typeface="宋体" panose="02010600030101010101" pitchFamily="2" charset="-122"/>
              </a:rPr>
              <a:t>WHERE</a:t>
            </a:r>
            <a:r>
              <a:rPr lang="zh-CN" b="0">
                <a:latin typeface="Times New Roman" panose="02020603050405020304" charset="0"/>
                <a:cs typeface="宋体" panose="02010600030101010101" pitchFamily="2" charset="-122"/>
              </a:rPr>
              <a:t>之后，</a:t>
            </a:r>
            <a:r>
              <a:rPr lang="en-US" b="0">
                <a:latin typeface="Times New Roman" panose="02020603050405020304" charset="0"/>
                <a:cs typeface="宋体" panose="02010600030101010101" pitchFamily="2" charset="-122"/>
              </a:rPr>
              <a:t>HAVING</a:t>
            </a:r>
            <a:r>
              <a:rPr lang="zh-CN" b="0">
                <a:latin typeface="Times New Roman" panose="02020603050405020304" charset="0"/>
                <a:cs typeface="宋体" panose="02010600030101010101" pitchFamily="2" charset="-122"/>
              </a:rPr>
              <a:t>子句必须写在</a:t>
            </a:r>
            <a:r>
              <a:rPr lang="en-US" b="0">
                <a:latin typeface="Times New Roman" panose="02020603050405020304" charset="0"/>
                <a:cs typeface="宋体" panose="02010600030101010101" pitchFamily="2" charset="-122"/>
              </a:rPr>
              <a:t>GROUP BY</a:t>
            </a:r>
            <a:r>
              <a:rPr lang="zh-CN" b="0">
                <a:latin typeface="Times New Roman" panose="02020603050405020304" charset="0"/>
                <a:cs typeface="宋体" panose="02010600030101010101" pitchFamily="2" charset="-122"/>
              </a:rPr>
              <a:t>子句之后。</a:t>
            </a:r>
            <a:endParaRPr lang="zh-CN" altLang="en-US" b="0">
              <a:latin typeface="Times New Roman" panose="02020603050405020304" charset="0"/>
              <a:cs typeface="宋体" panose="02010600030101010101" pitchFamily="2"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p>
            <a:r>
              <a:rPr>
                <a:sym typeface="+mn-ea"/>
              </a:rPr>
              <a:t>9.2.2 分组查询</a:t>
            </a:r>
            <a:endParaRPr lang="zh-CN" altLang="en-US"/>
          </a:p>
        </p:txBody>
      </p:sp>
      <p:sp>
        <p:nvSpPr>
          <p:cNvPr id="8" name="内容占位符 7"/>
          <p:cNvSpPr>
            <a:spLocks noGrp="1"/>
          </p:cNvSpPr>
          <p:nvPr>
            <p:ph sz="half" idx="1"/>
          </p:nvPr>
        </p:nvSpPr>
        <p:spPr/>
        <p:txBody>
          <a:bodyPr/>
          <a:p>
            <a:pPr marL="0" indent="0">
              <a:buNone/>
            </a:pPr>
            <a:r>
              <a:rPr lang="zh-CN" altLang="en-US"/>
              <a:t>2.CASE WHEN与分组查询</a:t>
            </a:r>
            <a:endParaRPr lang="zh-CN" altLang="en-US"/>
          </a:p>
          <a:p>
            <a:pPr marL="0" indent="0">
              <a:buNone/>
            </a:pPr>
            <a:r>
              <a:rPr lang="zh-CN" altLang="en-US"/>
              <a:t>GROUP BY子句支持使用CASE WHEN或表达式。GROUP BY后面使用CASE WHEN语句的例子，语法格式如下。</a:t>
            </a:r>
            <a:endParaRPr lang="zh-CN" altLang="en-US"/>
          </a:p>
        </p:txBody>
      </p:sp>
      <p:sp>
        <p:nvSpPr>
          <p:cNvPr id="9" name="内容占位符 8"/>
          <p:cNvSpPr>
            <a:spLocks noGrp="1"/>
          </p:cNvSpPr>
          <p:nvPr>
            <p:ph sz="half" idx="2"/>
          </p:nvPr>
        </p:nvSpPr>
        <p:spPr/>
        <p:txBody>
          <a:bodyPr/>
          <a:p>
            <a:pPr marL="0" indent="0">
              <a:buNone/>
            </a:pPr>
            <a:r>
              <a:rPr lang="zh-CN" altLang="en-US"/>
              <a:t>例如，要根据员工的工资水平分组，并统计每个工资水平的员工数量，查询代码如下。</a:t>
            </a:r>
            <a:endParaRPr lang="zh-CN" altLang="en-US"/>
          </a:p>
        </p:txBody>
      </p:sp>
      <p:sp>
        <p:nvSpPr>
          <p:cNvPr id="10" name="文本框 9"/>
          <p:cNvSpPr txBox="1"/>
          <p:nvPr/>
        </p:nvSpPr>
        <p:spPr>
          <a:xfrm>
            <a:off x="669925" y="2729865"/>
            <a:ext cx="5080000" cy="3830955"/>
          </a:xfrm>
          <a:prstGeom prst="rect">
            <a:avLst/>
          </a:prstGeom>
          <a:solidFill>
            <a:schemeClr val="accent1"/>
          </a:solidFill>
          <a:ln w="9525">
            <a:noFill/>
          </a:ln>
        </p:spPr>
        <p:txBody>
          <a:bodyPr>
            <a:spAutoFit/>
          </a:bodyPr>
          <a:p>
            <a:pPr indent="0" fontAlgn="auto">
              <a:lnSpc>
                <a:spcPct val="150000"/>
              </a:lnSpc>
            </a:pPr>
            <a:r>
              <a:rPr lang="en-US" b="0">
                <a:latin typeface="Times New Roman" panose="02020603050405020304" charset="0"/>
                <a:cs typeface="宋体" panose="02010600030101010101" pitchFamily="2" charset="-122"/>
              </a:rPr>
              <a:t>SELECT  CASE WHEN condition THEN expression ELSE expression END AS alias,  aggregate_function(column_name) AS aliasFROM  table_nameGROUP BY  CASE WHEN condition THEN expression ELSE expression END;</a:t>
            </a:r>
            <a:endParaRPr lang="en-US" altLang="en-US" b="0">
              <a:latin typeface="Times New Roman" panose="02020603050405020304" charset="0"/>
              <a:cs typeface="宋体" panose="02010600030101010101" pitchFamily="2" charset="-122"/>
            </a:endParaRPr>
          </a:p>
        </p:txBody>
      </p:sp>
      <p:sp>
        <p:nvSpPr>
          <p:cNvPr id="11" name="文本框 10"/>
          <p:cNvSpPr txBox="1"/>
          <p:nvPr/>
        </p:nvSpPr>
        <p:spPr>
          <a:xfrm>
            <a:off x="6238875" y="1800543"/>
            <a:ext cx="5080000" cy="4592320"/>
          </a:xfrm>
          <a:prstGeom prst="rect">
            <a:avLst/>
          </a:prstGeom>
          <a:solidFill>
            <a:schemeClr val="accent1"/>
          </a:solidFill>
          <a:ln w="9525">
            <a:noFill/>
          </a:ln>
        </p:spPr>
        <p:txBody>
          <a:bodyPr>
            <a:spAutoFit/>
          </a:bodyPr>
          <a:p>
            <a:pPr indent="0" algn="l" fontAlgn="auto">
              <a:lnSpc>
                <a:spcPct val="125000"/>
              </a:lnSpc>
              <a:spcBef>
                <a:spcPts val="0"/>
              </a:spcBef>
              <a:spcAft>
                <a:spcPts val="0"/>
              </a:spcAft>
            </a:pPr>
            <a:r>
              <a:rPr lang="en-US" b="0">
                <a:latin typeface="Times New Roman" panose="02020603050405020304" charset="0"/>
                <a:cs typeface="宋体" panose="02010600030101010101" pitchFamily="2" charset="-122"/>
              </a:rPr>
              <a:t>SELECT  CASE WHEN salary &gt;= 5000 THEN 'High'       WHEN salary &gt;= 4000 THEN 'Medium'       ELSE 'Low'  END AS salary_level,  COUNT(*) AS employee_countFROM  empGROUP BY  CASE WHEN salary &gt;= 5000 THEN 'High'       WHEN salary &gt;= 4000 THEN 'Medium'       ELSE 'Low'  END;</a:t>
            </a:r>
            <a:endParaRPr lang="en-US" altLang="en-US" b="0">
              <a:latin typeface="Times New Roman" panose="02020603050405020304" charset="0"/>
              <a:cs typeface="宋体" panose="02010600030101010101" pitchFamily="2"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9.2.2 分组查询</a:t>
            </a:r>
            <a:endParaRPr lang="zh-CN" altLang="en-US"/>
          </a:p>
        </p:txBody>
      </p:sp>
      <p:sp>
        <p:nvSpPr>
          <p:cNvPr id="3" name="内容占位符 2"/>
          <p:cNvSpPr>
            <a:spLocks noGrp="1"/>
          </p:cNvSpPr>
          <p:nvPr>
            <p:ph sz="half" idx="1"/>
          </p:nvPr>
        </p:nvSpPr>
        <p:spPr>
          <a:xfrm>
            <a:off x="669925" y="952500"/>
            <a:ext cx="11336655" cy="5388610"/>
          </a:xfrm>
        </p:spPr>
        <p:txBody>
          <a:bodyPr/>
          <a:p>
            <a:pPr marL="0" indent="0">
              <a:buNone/>
            </a:pPr>
            <a:r>
              <a:rPr lang="zh-CN" altLang="en-US"/>
              <a:t>3.GROUPING SETS实现多分组查询</a:t>
            </a:r>
            <a:endParaRPr lang="zh-CN" altLang="en-US"/>
          </a:p>
          <a:p>
            <a:pPr marL="0" indent="0">
              <a:buNone/>
            </a:pPr>
            <a:r>
              <a:rPr lang="zh-CN" altLang="en-US"/>
              <a:t>GROUPING SETS子句用于在GROUP BY中列出多个分组依据，多个分组之间用括号括起来，并用逗号分隔。例如，GROUP BY a, b GROUPING SETS ((a,b), a)表示先按照a和b分组，再按照a分组，并将两个结果集合并。</a:t>
            </a:r>
            <a:endParaRPr lang="zh-CN" altLang="en-US"/>
          </a:p>
          <a:p>
            <a:pPr marL="0" indent="0">
              <a:buNone/>
            </a:pPr>
            <a:r>
              <a:rPr lang="zh-CN" altLang="en-US"/>
              <a:t>GROUPING SETS子句可以在GROUP BY中指定多个分组选项，相当于用UNION连接多个GROUP BY查询。</a:t>
            </a:r>
            <a:endParaRPr lang="zh-CN" altLang="en-US"/>
          </a:p>
          <a:p>
            <a:pPr marL="0" indent="0">
              <a:buNone/>
            </a:pPr>
            <a:r>
              <a:rPr lang="zh-CN" altLang="en-US"/>
              <a:t>例如，想查询每个部门的员工数量和平均工资，以及总的员工数量和平均工资，查询语句如下。</a:t>
            </a:r>
            <a:endParaRPr lang="zh-CN" altLang="en-US"/>
          </a:p>
        </p:txBody>
      </p:sp>
      <p:sp>
        <p:nvSpPr>
          <p:cNvPr id="100" name="文本框 99"/>
          <p:cNvSpPr txBox="1"/>
          <p:nvPr/>
        </p:nvSpPr>
        <p:spPr>
          <a:xfrm>
            <a:off x="173355" y="3696018"/>
            <a:ext cx="5080000" cy="1476375"/>
          </a:xfrm>
          <a:prstGeom prst="rect">
            <a:avLst/>
          </a:prstGeom>
          <a:solidFill>
            <a:schemeClr val="accent1"/>
          </a:solidFill>
          <a:ln w="9525">
            <a:noFill/>
          </a:ln>
        </p:spPr>
        <p:txBody>
          <a:bodyPr>
            <a:spAutoFit/>
          </a:bodyPr>
          <a:p>
            <a:pPr indent="0" algn="l" fontAlgn="auto"/>
            <a:r>
              <a:rPr lang="en-US" b="0">
                <a:latin typeface="Times New Roman" panose="02020603050405020304" charset="0"/>
                <a:cs typeface="宋体" panose="02010600030101010101" pitchFamily="2" charset="-122"/>
              </a:rPr>
              <a:t>SELECT dept_id, COUNT(id) AS emp_count, AVG(salary) AS avg_salaryFROM empGROUP BY dept_idGROUPING SETS (dept_id, ( ))</a:t>
            </a:r>
            <a:endParaRPr lang="en-US" altLang="en-US" b="0">
              <a:latin typeface="Times New Roman" panose="02020603050405020304" charset="0"/>
              <a:cs typeface="宋体" panose="02010600030101010101" pitchFamily="2" charset="-122"/>
            </a:endParaRPr>
          </a:p>
        </p:txBody>
      </p:sp>
      <p:pic>
        <p:nvPicPr>
          <p:cNvPr id="431" name="图片 4"/>
          <p:cNvPicPr>
            <a:picLocks noChangeAspect="1"/>
          </p:cNvPicPr>
          <p:nvPr>
            <p:ph sz="half" idx="2"/>
          </p:nvPr>
        </p:nvPicPr>
        <p:blipFill>
          <a:blip r:embed="rId1"/>
          <a:srcRect l="13221" t="46593" r="6345" b="16286"/>
          <a:stretch>
            <a:fillRect/>
          </a:stretch>
        </p:blipFill>
        <p:spPr>
          <a:xfrm>
            <a:off x="5392420" y="3335020"/>
            <a:ext cx="6800215" cy="2899410"/>
          </a:xfrm>
          <a:prstGeom prst="rect">
            <a:avLst/>
          </a:prstGeom>
          <a:noFill/>
          <a:ln>
            <a:solidFill>
              <a:schemeClr val="tx1"/>
            </a:solidFill>
          </a:ln>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a:sym typeface="+mn-ea"/>
              </a:rPr>
              <a:t>9.2.2 分组查询</a:t>
            </a:r>
            <a:endParaRPr lang="zh-CN" altLang="en-US"/>
          </a:p>
        </p:txBody>
      </p:sp>
      <p:sp>
        <p:nvSpPr>
          <p:cNvPr id="6" name="内容占位符 5"/>
          <p:cNvSpPr>
            <a:spLocks noGrp="1"/>
          </p:cNvSpPr>
          <p:nvPr>
            <p:ph idx="1"/>
          </p:nvPr>
        </p:nvSpPr>
        <p:spPr/>
        <p:txBody>
          <a:bodyPr/>
          <a:p>
            <a:pPr marL="0" indent="0">
              <a:buNone/>
            </a:pPr>
            <a:r>
              <a:rPr lang="zh-CN" altLang="en-US"/>
              <a:t>4.CUBE实现多维度分组查询</a:t>
            </a:r>
            <a:endParaRPr lang="zh-CN" altLang="en-US"/>
          </a:p>
          <a:p>
            <a:pPr marL="0" indent="0">
              <a:buNone/>
            </a:pPr>
            <a:r>
              <a:rPr lang="zh-CN" altLang="en-US"/>
              <a:t>CUBE子句用于在GROUP BY中生成所有可能的分组依据的组合，并对每个组合进行聚合操作。例如，GROUP BY a, b WITH CUBE表示按照a和b、a、b、空进行分组，并将四个结果集合并。CUBE子句可以快速地得到所有可能的分组依据的聚合结果，以方便进行多维度的数据分析。CUBE子句在GROUP BY中计算所有可能的列组合的小计。</a:t>
            </a:r>
            <a:endParaRPr lang="zh-CN" altLang="en-US"/>
          </a:p>
          <a:p>
            <a:pPr marL="0" indent="0">
              <a:buNone/>
            </a:pPr>
            <a:r>
              <a:rPr lang="zh-CN" altLang="en-US"/>
              <a:t>例如，想查询每个部门、每个日期以及所有可能的组合的员工数量和平均工资，查询语句如下。</a:t>
            </a:r>
            <a:endParaRPr lang="zh-CN" altLang="en-US"/>
          </a:p>
        </p:txBody>
      </p:sp>
      <p:sp>
        <p:nvSpPr>
          <p:cNvPr id="100" name="文本框 99"/>
          <p:cNvSpPr txBox="1"/>
          <p:nvPr/>
        </p:nvSpPr>
        <p:spPr>
          <a:xfrm>
            <a:off x="589280" y="4167505"/>
            <a:ext cx="4378325" cy="1476375"/>
          </a:xfrm>
          <a:prstGeom prst="rect">
            <a:avLst/>
          </a:prstGeom>
          <a:solidFill>
            <a:schemeClr val="accent1"/>
          </a:solidFill>
          <a:ln w="9525">
            <a:noFill/>
          </a:ln>
        </p:spPr>
        <p:txBody>
          <a:bodyPr wrap="square">
            <a:spAutoFit/>
          </a:bodyPr>
          <a:p>
            <a:pPr indent="0" algn="l" fontAlgn="auto"/>
            <a:r>
              <a:rPr lang="en-US" b="0">
                <a:latin typeface="Times New Roman" panose="02020603050405020304" charset="0"/>
                <a:cs typeface="宋体" panose="02010600030101010101" pitchFamily="2" charset="-122"/>
              </a:rPr>
              <a:t>SELECT dept_id, txn_date, COUNT(id) AS emp_count, AVG(salary) AS avg_salaryFROM empGROUP BY dept_id, txn_dateWITH CUBE;</a:t>
            </a:r>
            <a:endParaRPr lang="en-US" altLang="en-US" b="0">
              <a:latin typeface="Times New Roman" panose="02020603050405020304" charset="0"/>
              <a:cs typeface="宋体" panose="02010600030101010101" pitchFamily="2" charset="-122"/>
            </a:endParaRPr>
          </a:p>
        </p:txBody>
      </p:sp>
      <p:pic>
        <p:nvPicPr>
          <p:cNvPr id="432" name="图片 5"/>
          <p:cNvPicPr>
            <a:picLocks noChangeAspect="1"/>
          </p:cNvPicPr>
          <p:nvPr/>
        </p:nvPicPr>
        <p:blipFill>
          <a:blip r:embed="rId1"/>
          <a:srcRect l="12542" t="30409" r="8458" b="9567"/>
          <a:stretch>
            <a:fillRect/>
          </a:stretch>
        </p:blipFill>
        <p:spPr>
          <a:xfrm>
            <a:off x="5557520" y="3252470"/>
            <a:ext cx="5847080" cy="3457575"/>
          </a:xfrm>
          <a:prstGeom prst="rect">
            <a:avLst/>
          </a:prstGeom>
          <a:noFill/>
          <a:ln>
            <a:solidFill>
              <a:schemeClr val="tx1"/>
            </a:solidFill>
          </a:ln>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9.2.2 分组查询</a:t>
            </a:r>
            <a:endParaRPr lang="zh-CN" altLang="en-US"/>
          </a:p>
        </p:txBody>
      </p:sp>
      <p:sp>
        <p:nvSpPr>
          <p:cNvPr id="3" name="内容占位符 2"/>
          <p:cNvSpPr>
            <a:spLocks noGrp="1"/>
          </p:cNvSpPr>
          <p:nvPr>
            <p:ph idx="1"/>
          </p:nvPr>
        </p:nvSpPr>
        <p:spPr/>
        <p:txBody>
          <a:bodyPr/>
          <a:p>
            <a:pPr marL="0" indent="0">
              <a:buNone/>
            </a:pPr>
            <a:r>
              <a:rPr lang="zh-CN" altLang="en-US"/>
              <a:t>5.ROLLUP实现分层分组查询</a:t>
            </a:r>
            <a:endParaRPr lang="zh-CN" altLang="en-US"/>
          </a:p>
          <a:p>
            <a:pPr marL="0" indent="0">
              <a:buNone/>
            </a:pPr>
            <a:r>
              <a:rPr lang="zh-CN" altLang="en-US"/>
              <a:t>ROLLUP子句用于在GROUP BY中生成一个分层的分组依据，并对每个层级进行聚合操作。例如，GROUP BY a, b WITH ROLLUP表示按照a和b、a、空进行分组，并将3个结果集合并。</a:t>
            </a:r>
            <a:endParaRPr lang="zh-CN" altLang="en-US"/>
          </a:p>
          <a:p>
            <a:pPr marL="0" indent="0">
              <a:buNone/>
            </a:pPr>
            <a:r>
              <a:rPr lang="zh-CN" altLang="en-US"/>
              <a:t>ROLLUP子句可以方便地得到一个分层的分组依据的聚合结果，以方便进行层次化的数据汇总。在GROUP BY中计算某个列的层次结构级别的小计。</a:t>
            </a:r>
            <a:endParaRPr lang="zh-CN" altLang="en-US"/>
          </a:p>
          <a:p>
            <a:pPr marL="0" indent="0">
              <a:buNone/>
            </a:pPr>
            <a:r>
              <a:rPr lang="zh-CN" altLang="en-US"/>
              <a:t>例如，想查询每个部门、每个日期以及部门级别和总级别的员工数量和平均工资，查询语句如下。</a:t>
            </a:r>
            <a:endParaRPr lang="zh-CN" altLang="en-US"/>
          </a:p>
        </p:txBody>
      </p:sp>
      <p:sp>
        <p:nvSpPr>
          <p:cNvPr id="100" name="文本框 99"/>
          <p:cNvSpPr txBox="1"/>
          <p:nvPr/>
        </p:nvSpPr>
        <p:spPr>
          <a:xfrm>
            <a:off x="193675" y="4167505"/>
            <a:ext cx="4402455" cy="1476375"/>
          </a:xfrm>
          <a:prstGeom prst="rect">
            <a:avLst/>
          </a:prstGeom>
          <a:solidFill>
            <a:schemeClr val="accent1"/>
          </a:solidFill>
          <a:ln w="9525">
            <a:noFill/>
          </a:ln>
        </p:spPr>
        <p:txBody>
          <a:bodyPr wrap="square">
            <a:spAutoFit/>
          </a:bodyPr>
          <a:p>
            <a:pPr indent="0" algn="l" fontAlgn="auto"/>
            <a:r>
              <a:rPr lang="en-US" b="0">
                <a:latin typeface="Times New Roman" panose="02020603050405020304" charset="0"/>
                <a:cs typeface="宋体" panose="02010600030101010101" pitchFamily="2" charset="-122"/>
              </a:rPr>
              <a:t>SELECT dept_id, txn_date, COUNT(id) AS emp_count, AVG(salary) AS avg_salaryFROM empGROUP BY dept_id, txn_dateWITH ROLLUP;</a:t>
            </a:r>
            <a:endParaRPr lang="en-US" altLang="en-US" b="0">
              <a:latin typeface="Times New Roman" panose="02020603050405020304" charset="0"/>
              <a:cs typeface="宋体" panose="02010600030101010101" pitchFamily="2" charset="-122"/>
            </a:endParaRPr>
          </a:p>
        </p:txBody>
      </p:sp>
      <p:pic>
        <p:nvPicPr>
          <p:cNvPr id="433" name="图片 6"/>
          <p:cNvPicPr>
            <a:picLocks noChangeAspect="1"/>
          </p:cNvPicPr>
          <p:nvPr/>
        </p:nvPicPr>
        <p:blipFill>
          <a:blip r:embed="rId1"/>
          <a:srcRect l="12831" t="38198" r="8747" b="10652"/>
          <a:stretch>
            <a:fillRect/>
          </a:stretch>
        </p:blipFill>
        <p:spPr>
          <a:xfrm>
            <a:off x="4786630" y="3347085"/>
            <a:ext cx="7193280" cy="2993390"/>
          </a:xfrm>
          <a:prstGeom prst="rect">
            <a:avLst/>
          </a:prstGeom>
          <a:noFill/>
          <a:ln>
            <a:solidFill>
              <a:schemeClr val="tx1"/>
            </a:solid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6" name="图片 15"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4" name="图片 13"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cxnSp>
        <p:nvCxnSpPr>
          <p:cNvPr id="4" name="PA-直接连接符 9"/>
          <p:cNvCxnSpPr/>
          <p:nvPr>
            <p:custDataLst>
              <p:tags r:id="rId7"/>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PA-直角三角形 5"/>
          <p:cNvSpPr/>
          <p:nvPr>
            <p:custDataLst>
              <p:tags r:id="rId8"/>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铁线黑-35简" charset="0"/>
              <a:ea typeface="汉仪铁线黑-35简" charset="0"/>
            </a:endParaRPr>
          </a:p>
        </p:txBody>
      </p:sp>
      <p:sp>
        <p:nvSpPr>
          <p:cNvPr id="6" name="PA-直角三角形 8"/>
          <p:cNvSpPr/>
          <p:nvPr>
            <p:custDataLst>
              <p:tags r:id="rId9"/>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铁线黑-35简" charset="0"/>
              <a:ea typeface="汉仪铁线黑-35简" charset="0"/>
            </a:endParaRPr>
          </a:p>
        </p:txBody>
      </p:sp>
      <p:cxnSp>
        <p:nvCxnSpPr>
          <p:cNvPr id="7" name="PA-直接连接符 9"/>
          <p:cNvCxnSpPr/>
          <p:nvPr>
            <p:custDataLst>
              <p:tags r:id="rId10"/>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1"/>
            </p:custDataLst>
          </p:nvPr>
        </p:nvSpPr>
        <p:spPr>
          <a:xfrm>
            <a:off x="609562" y="990608"/>
            <a:ext cx="10972876" cy="762000"/>
          </a:xfrm>
          <a:prstGeom prst="rect">
            <a:avLst/>
          </a:prstGeom>
          <a:noFill/>
        </p:spPr>
        <p:txBody>
          <a:bodyPr wrap="square" lIns="63500" tIns="25400" rIns="63500" bIns="25400" rtlCol="0" anchor="t" anchorCtr="0">
            <a:normAutofit lnSpcReduction="10000"/>
          </a:bodyPr>
          <a:p>
            <a:pPr marL="0" indent="0" algn="ctr">
              <a:lnSpc>
                <a:spcPct val="100000"/>
              </a:lnSpc>
              <a:spcBef>
                <a:spcPts val="0"/>
              </a:spcBef>
              <a:spcAft>
                <a:spcPts val="0"/>
              </a:spcAft>
              <a:buSzPct val="100000"/>
              <a:buNone/>
            </a:pPr>
            <a:r>
              <a:rPr lang="zh-CN" altLang="en-US" sz="4600" b="1" spc="300">
                <a:solidFill>
                  <a:schemeClr val="accent1">
                    <a:lumMod val="25000"/>
                  </a:schemeClr>
                </a:solidFill>
                <a:uFillTx/>
                <a:latin typeface="黑体" panose="02010609060101010101" charset="-122"/>
                <a:ea typeface="黑体" panose="02010609060101010101" charset="-122"/>
                <a:cs typeface="黑体" panose="02010609060101010101" charset="-122"/>
              </a:rPr>
              <a:t>9.2.3 子查询</a:t>
            </a:r>
            <a:endParaRPr lang="zh-CN" altLang="en-US" sz="4600" b="1" spc="300">
              <a:solidFill>
                <a:schemeClr val="accent1">
                  <a:lumMod val="25000"/>
                </a:schemeClr>
              </a:solidFill>
              <a:uFillTx/>
              <a:latin typeface="黑体" panose="02010609060101010101" charset="-122"/>
              <a:ea typeface="黑体" panose="02010609060101010101" charset="-122"/>
              <a:cs typeface="黑体" panose="02010609060101010101" charset="-122"/>
            </a:endParaRPr>
          </a:p>
        </p:txBody>
      </p:sp>
      <p:sp>
        <p:nvSpPr>
          <p:cNvPr id="109" name="矩形: 圆角 108"/>
          <p:cNvSpPr/>
          <p:nvPr>
            <p:custDataLst>
              <p:tags r:id="rId12"/>
            </p:custDataLst>
          </p:nvPr>
        </p:nvSpPr>
        <p:spPr>
          <a:xfrm>
            <a:off x="609600" y="2034728"/>
            <a:ext cx="10972800" cy="18327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汉仪铁线黑-35简" charset="0"/>
              <a:ea typeface="汉仪铁线黑-35简" charset="0"/>
            </a:endParaRPr>
          </a:p>
        </p:txBody>
      </p:sp>
      <p:sp>
        <p:nvSpPr>
          <p:cNvPr id="111" name="椭圆 110"/>
          <p:cNvSpPr/>
          <p:nvPr>
            <p:custDataLst>
              <p:tags r:id="rId13"/>
            </p:custDataLst>
          </p:nvPr>
        </p:nvSpPr>
        <p:spPr>
          <a:xfrm>
            <a:off x="912457" y="2251974"/>
            <a:ext cx="1399216" cy="1399216"/>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27" name="文本框 10"/>
          <p:cNvSpPr txBox="1"/>
          <p:nvPr>
            <p:custDataLst>
              <p:tags r:id="rId14"/>
            </p:custDataLst>
          </p:nvPr>
        </p:nvSpPr>
        <p:spPr>
          <a:xfrm>
            <a:off x="2827173" y="2219755"/>
            <a:ext cx="7392832" cy="1399216"/>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pPr>
            <a:r>
              <a:rPr lang="zh-CN" altLang="en-US" sz="1600" spc="80">
                <a:solidFill>
                  <a:schemeClr val="dk1">
                    <a:lumMod val="85000"/>
                    <a:lumOff val="15000"/>
                  </a:schemeClr>
                </a:solidFill>
                <a:latin typeface="汉仪铁线黑-35简" charset="0"/>
                <a:ea typeface="汉仪铁线黑-35简" charset="0"/>
              </a:rPr>
              <a:t>子查询是指在一个查询语句中嵌套另一个查询语句，以实现一些复杂的功能和需求。子查询可以将一个复杂的查询问题分解为多个简单的查询步骤，从而提高查询的可读性和可维护性。子查询也可以利用中间结果来实现一些难以用单个查询语句完成的功能，例如多表连接、分组过滤、聚合计算等。</a:t>
            </a:r>
            <a:endParaRPr lang="zh-CN" altLang="en-US" sz="1600" spc="80">
              <a:solidFill>
                <a:schemeClr val="dk1">
                  <a:lumMod val="85000"/>
                  <a:lumOff val="15000"/>
                </a:schemeClr>
              </a:solidFill>
              <a:latin typeface="汉仪铁线黑-35简" charset="0"/>
              <a:ea typeface="汉仪铁线黑-35简" charset="0"/>
            </a:endParaRPr>
          </a:p>
        </p:txBody>
      </p:sp>
      <p:sp>
        <p:nvSpPr>
          <p:cNvPr id="9" name="标题 5"/>
          <p:cNvSpPr>
            <a:spLocks noGrp="1"/>
          </p:cNvSpPr>
          <p:nvPr>
            <p:custDataLst>
              <p:tags r:id="rId15"/>
            </p:custDataLst>
          </p:nvPr>
        </p:nvSpPr>
        <p:spPr>
          <a:xfrm>
            <a:off x="1082756" y="2437002"/>
            <a:ext cx="1057697" cy="963802"/>
          </a:xfrm>
          <a:prstGeom prst="rect">
            <a:avLst/>
          </a:prstGeom>
        </p:spPr>
        <p:txBody>
          <a:bodyPr vert="horz"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30000"/>
              </a:lnSpc>
              <a:spcBef>
                <a:spcPts val="0"/>
              </a:spcBef>
              <a:buFont typeface="Arial" panose="020B0604020202020204" pitchFamily="34" charset="0"/>
            </a:pPr>
            <a:r>
              <a:rPr lang="en-US" altLang="zh-CN" sz="2800" b="1" spc="300" dirty="0">
                <a:solidFill>
                  <a:schemeClr val="accent1">
                    <a:lumMod val="25000"/>
                  </a:schemeClr>
                </a:solidFill>
                <a:latin typeface="汉仪铁线黑-35简" charset="0"/>
                <a:ea typeface="汉仪铁线黑-35简" charset="0"/>
              </a:rPr>
              <a:t>01</a:t>
            </a:r>
            <a:endParaRPr lang="en-US" altLang="zh-CN" sz="2800" b="1" spc="300" dirty="0">
              <a:solidFill>
                <a:schemeClr val="accent1">
                  <a:lumMod val="25000"/>
                </a:schemeClr>
              </a:solidFill>
              <a:latin typeface="汉仪铁线黑-35简" charset="0"/>
              <a:ea typeface="汉仪铁线黑-35简" charset="0"/>
            </a:endParaRPr>
          </a:p>
        </p:txBody>
      </p:sp>
      <p:sp>
        <p:nvSpPr>
          <p:cNvPr id="10" name="矩形: 圆角 108"/>
          <p:cNvSpPr/>
          <p:nvPr>
            <p:custDataLst>
              <p:tags r:id="rId16"/>
            </p:custDataLst>
          </p:nvPr>
        </p:nvSpPr>
        <p:spPr>
          <a:xfrm>
            <a:off x="609600" y="4350304"/>
            <a:ext cx="10972800" cy="18327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汉仪铁线黑-35简" charset="0"/>
              <a:ea typeface="汉仪铁线黑-35简" charset="0"/>
            </a:endParaRPr>
          </a:p>
        </p:txBody>
      </p:sp>
      <p:sp>
        <p:nvSpPr>
          <p:cNvPr id="11" name="椭圆 10"/>
          <p:cNvSpPr/>
          <p:nvPr>
            <p:custDataLst>
              <p:tags r:id="rId17"/>
            </p:custDataLst>
          </p:nvPr>
        </p:nvSpPr>
        <p:spPr>
          <a:xfrm>
            <a:off x="912457" y="4567549"/>
            <a:ext cx="1399216" cy="1399216"/>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2" name="文本框 11"/>
          <p:cNvSpPr txBox="1"/>
          <p:nvPr>
            <p:custDataLst>
              <p:tags r:id="rId18"/>
            </p:custDataLst>
          </p:nvPr>
        </p:nvSpPr>
        <p:spPr>
          <a:xfrm>
            <a:off x="2827173" y="4535331"/>
            <a:ext cx="7392832" cy="139921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pPr>
            <a:r>
              <a:rPr lang="zh-CN" altLang="en-US" sz="1600" spc="140">
                <a:solidFill>
                  <a:schemeClr val="dk1">
                    <a:lumMod val="85000"/>
                    <a:lumOff val="15000"/>
                  </a:schemeClr>
                </a:solidFill>
                <a:latin typeface="汉仪铁线黑-35简" charset="0"/>
                <a:ea typeface="汉仪铁线黑-35简" charset="0"/>
                <a:cs typeface="汉仪铁线黑-35简" charset="0"/>
              </a:rPr>
              <a:t>子查询的语法规则与普通的查询语句基本相同。子查询可以写在FROM子句中，WHERE子句中和SELECT子句中。</a:t>
            </a:r>
            <a:endParaRPr lang="zh-CN" altLang="en-US" sz="1600" spc="140">
              <a:solidFill>
                <a:schemeClr val="dk1">
                  <a:lumMod val="85000"/>
                  <a:lumOff val="15000"/>
                </a:schemeClr>
              </a:solidFill>
              <a:latin typeface="汉仪铁线黑-35简" charset="0"/>
              <a:ea typeface="汉仪铁线黑-35简" charset="0"/>
              <a:cs typeface="汉仪铁线黑-35简" charset="0"/>
            </a:endParaRPr>
          </a:p>
        </p:txBody>
      </p:sp>
      <p:sp>
        <p:nvSpPr>
          <p:cNvPr id="13" name="标题 5"/>
          <p:cNvSpPr>
            <a:spLocks noGrp="1"/>
          </p:cNvSpPr>
          <p:nvPr>
            <p:custDataLst>
              <p:tags r:id="rId19"/>
            </p:custDataLst>
          </p:nvPr>
        </p:nvSpPr>
        <p:spPr>
          <a:xfrm>
            <a:off x="1082756" y="4752579"/>
            <a:ext cx="1057697" cy="963802"/>
          </a:xfrm>
          <a:prstGeom prst="rect">
            <a:avLst/>
          </a:prstGeom>
        </p:spPr>
        <p:txBody>
          <a:bodyPr vert="horz"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indent="0" algn="ctr">
              <a:lnSpc>
                <a:spcPct val="130000"/>
              </a:lnSpc>
              <a:spcBef>
                <a:spcPts val="0"/>
              </a:spcBef>
              <a:buFont typeface="Arial" panose="020B0604020202020204" pitchFamily="34" charset="0"/>
            </a:pPr>
            <a:r>
              <a:rPr lang="en-US" altLang="zh-CN" sz="2800" b="1" spc="300" dirty="0">
                <a:solidFill>
                  <a:schemeClr val="accent1">
                    <a:lumMod val="25000"/>
                  </a:schemeClr>
                </a:solidFill>
                <a:latin typeface="汉仪铁线黑-35简" charset="0"/>
                <a:ea typeface="汉仪铁线黑-35简" charset="0"/>
              </a:rPr>
              <a:t>02</a:t>
            </a:r>
            <a:endParaRPr lang="en-US" altLang="zh-CN" sz="2800" b="1" spc="300" dirty="0">
              <a:solidFill>
                <a:schemeClr val="accent1">
                  <a:lumMod val="25000"/>
                </a:schemeClr>
              </a:solidFill>
              <a:latin typeface="汉仪铁线黑-35简" charset="0"/>
              <a:ea typeface="汉仪铁线黑-35简" charset="0"/>
            </a:endParaRPr>
          </a:p>
        </p:txBody>
      </p:sp>
    </p:spTree>
    <p:custDataLst>
      <p:tags r:id="rId20"/>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9.2.3 子查询</a:t>
            </a:r>
            <a:endParaRPr lang="zh-CN" altLang="en-US"/>
          </a:p>
        </p:txBody>
      </p:sp>
      <p:sp>
        <p:nvSpPr>
          <p:cNvPr id="3" name="内容占位符 2"/>
          <p:cNvSpPr>
            <a:spLocks noGrp="1"/>
          </p:cNvSpPr>
          <p:nvPr>
            <p:ph sz="half" idx="1"/>
          </p:nvPr>
        </p:nvSpPr>
        <p:spPr/>
        <p:txBody>
          <a:bodyPr/>
          <a:p>
            <a:pPr marL="0" indent="0">
              <a:buNone/>
            </a:pPr>
            <a:r>
              <a:rPr lang="zh-CN" altLang="en-US"/>
              <a:t>（1）在FROM子句中使用子查询时，需要给子查询起一个别名。语法格式如下。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例如，要查询工资高于平均工资的员工的姓名和工资，查询语句如下。</a:t>
            </a:r>
            <a:endParaRPr lang="zh-CN" altLang="en-US"/>
          </a:p>
        </p:txBody>
      </p:sp>
      <p:sp>
        <p:nvSpPr>
          <p:cNvPr id="4" name="内容占位符 3"/>
          <p:cNvSpPr>
            <a:spLocks noGrp="1"/>
          </p:cNvSpPr>
          <p:nvPr>
            <p:ph sz="half" idx="2"/>
          </p:nvPr>
        </p:nvSpPr>
        <p:spPr>
          <a:xfrm>
            <a:off x="6238875" y="952500"/>
            <a:ext cx="5803265" cy="5388610"/>
          </a:xfrm>
        </p:spPr>
        <p:txBody>
          <a:bodyPr/>
          <a:p>
            <a:pPr marL="0" indent="0">
              <a:buNone/>
            </a:pPr>
            <a:r>
              <a:rPr lang="zh-CN" altLang="en-US"/>
              <a:t>子查询语句“SELECT name, salary, AVG(salary) OVER() AS avg_salary FROM emp”的结果如下。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solidFill>
                  <a:srgbClr val="FF0000"/>
                </a:solidFill>
              </a:rPr>
              <a:t>注意，如果不给子查询起一个别名，将会提示如下错误。</a:t>
            </a:r>
            <a:endParaRPr lang="zh-CN" altLang="en-US">
              <a:solidFill>
                <a:srgbClr val="FF0000"/>
              </a:solidFill>
            </a:endParaRPr>
          </a:p>
        </p:txBody>
      </p:sp>
      <p:sp>
        <p:nvSpPr>
          <p:cNvPr id="100" name="文本框 99"/>
          <p:cNvSpPr txBox="1"/>
          <p:nvPr/>
        </p:nvSpPr>
        <p:spPr>
          <a:xfrm>
            <a:off x="662305" y="1952308"/>
            <a:ext cx="5080000" cy="1476375"/>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column_name...FROM  (SELECT column_name(s) FROM table_name WHERE condition) AS alias;</a:t>
            </a:r>
            <a:endParaRPr lang="en-US" altLang="en-US" b="0">
              <a:latin typeface="Times New Roman" panose="02020603050405020304" charset="0"/>
              <a:cs typeface="宋体" panose="02010600030101010101" pitchFamily="2" charset="-122"/>
            </a:endParaRPr>
          </a:p>
        </p:txBody>
      </p:sp>
      <p:sp>
        <p:nvSpPr>
          <p:cNvPr id="5" name="文本框 4"/>
          <p:cNvSpPr txBox="1"/>
          <p:nvPr/>
        </p:nvSpPr>
        <p:spPr>
          <a:xfrm>
            <a:off x="669925" y="4496118"/>
            <a:ext cx="5080000" cy="1753235"/>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name, salaryFROM  (SELECT name, salary, AVG(salary) OVER() AS avg_salary FROM emp) AS subWHERE salary &gt; avg_salary;</a:t>
            </a:r>
            <a:endParaRPr lang="en-US" altLang="en-US" b="0">
              <a:latin typeface="Times New Roman" panose="02020603050405020304" charset="0"/>
              <a:cs typeface="宋体" panose="02010600030101010101" pitchFamily="2" charset="-122"/>
            </a:endParaRPr>
          </a:p>
        </p:txBody>
      </p:sp>
      <p:sp>
        <p:nvSpPr>
          <p:cNvPr id="6" name="文本框 5"/>
          <p:cNvSpPr txBox="1"/>
          <p:nvPr/>
        </p:nvSpPr>
        <p:spPr>
          <a:xfrm>
            <a:off x="6238875" y="1952625"/>
            <a:ext cx="5080000" cy="645160"/>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avg_salary4600.0</a:t>
            </a:r>
            <a:endParaRPr lang="en-US" altLang="en-US" b="0">
              <a:latin typeface="Times New Roman" panose="02020603050405020304" charset="0"/>
              <a:cs typeface="宋体" panose="02010600030101010101" pitchFamily="2" charset="-122"/>
            </a:endParaRPr>
          </a:p>
        </p:txBody>
      </p:sp>
      <p:pic>
        <p:nvPicPr>
          <p:cNvPr id="108" name="图片 9"/>
          <p:cNvPicPr>
            <a:picLocks noChangeAspect="1"/>
          </p:cNvPicPr>
          <p:nvPr/>
        </p:nvPicPr>
        <p:blipFill>
          <a:blip r:embed="rId1"/>
          <a:srcRect l="10663" t="61942" r="16434" b="15324"/>
          <a:stretch>
            <a:fillRect/>
          </a:stretch>
        </p:blipFill>
        <p:spPr>
          <a:xfrm>
            <a:off x="6238875" y="3128010"/>
            <a:ext cx="5694045" cy="892175"/>
          </a:xfrm>
          <a:prstGeom prst="rect">
            <a:avLst/>
          </a:prstGeom>
          <a:noFill/>
          <a:ln>
            <a:solidFill>
              <a:schemeClr val="tx1"/>
            </a:solidFill>
          </a:ln>
        </p:spPr>
      </p:pic>
      <p:sp>
        <p:nvSpPr>
          <p:cNvPr id="7" name="文本框 6"/>
          <p:cNvSpPr txBox="1"/>
          <p:nvPr/>
        </p:nvSpPr>
        <p:spPr>
          <a:xfrm>
            <a:off x="6546215" y="4128135"/>
            <a:ext cx="5080000" cy="368300"/>
          </a:xfrm>
          <a:prstGeom prst="rect">
            <a:avLst/>
          </a:prstGeom>
          <a:noFill/>
          <a:ln w="9525">
            <a:noFill/>
          </a:ln>
        </p:spPr>
        <p:txBody>
          <a:bodyPr>
            <a:spAutoFit/>
          </a:bodyPr>
          <a:p>
            <a:pPr indent="0" algn="ctr"/>
            <a:r>
              <a:rPr lang="zh-CN" b="0">
                <a:latin typeface="Times New Roman" panose="02020603050405020304" charset="0"/>
                <a:cs typeface="宋体" panose="02010600030101010101" pitchFamily="2" charset="-122"/>
              </a:rPr>
              <a:t>图</a:t>
            </a:r>
            <a:r>
              <a:rPr lang="en-US" b="0">
                <a:latin typeface="Times New Roman" panose="02020603050405020304" charset="0"/>
                <a:cs typeface="宋体" panose="02010600030101010101" pitchFamily="2" charset="-122"/>
              </a:rPr>
              <a:t>9-25  </a:t>
            </a:r>
            <a:r>
              <a:rPr lang="zh-CN" b="0">
                <a:latin typeface="Times New Roman" panose="02020603050405020304" charset="0"/>
                <a:cs typeface="宋体" panose="02010600030101010101" pitchFamily="2" charset="-122"/>
              </a:rPr>
              <a:t>使用子查询获得工资高于平均工资的员工</a:t>
            </a:r>
            <a:endParaRPr lang="zh-CN" altLang="en-US" b="0">
              <a:latin typeface="Times New Roman" panose="02020603050405020304" charset="0"/>
              <a:cs typeface="宋体" panose="02010600030101010101" pitchFamily="2" charset="-122"/>
            </a:endParaRPr>
          </a:p>
        </p:txBody>
      </p:sp>
      <p:sp>
        <p:nvSpPr>
          <p:cNvPr id="8" name="文本框 7"/>
          <p:cNvSpPr txBox="1"/>
          <p:nvPr/>
        </p:nvSpPr>
        <p:spPr>
          <a:xfrm>
            <a:off x="6153785" y="5188585"/>
            <a:ext cx="5693410" cy="337185"/>
          </a:xfrm>
          <a:prstGeom prst="rect">
            <a:avLst/>
          </a:prstGeom>
          <a:noFill/>
          <a:ln w="9525">
            <a:solidFill>
              <a:schemeClr val="accent1"/>
            </a:solidFill>
            <a:prstDash val="dash"/>
          </a:ln>
        </p:spPr>
        <p:txBody>
          <a:bodyPr wrap="square">
            <a:spAutoFit/>
          </a:bodyPr>
          <a:p>
            <a:pPr indent="0" algn="l" fontAlgn="auto"/>
            <a:r>
              <a:rPr lang="en-US" sz="1600" b="0">
                <a:latin typeface="Times New Roman" panose="02020603050405020304" charset="0"/>
                <a:cs typeface="宋体" panose="02010600030101010101" pitchFamily="2" charset="-122"/>
              </a:rPr>
              <a:t>ERROR 1248 (42000): Every derived table must have its own alias</a:t>
            </a:r>
            <a:endParaRPr lang="en-US" altLang="en-US" sz="1600" b="0">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9.2.3 子查询</a:t>
            </a:r>
            <a:endParaRPr lang="zh-CN" altLang="en-US"/>
          </a:p>
        </p:txBody>
      </p:sp>
      <p:sp>
        <p:nvSpPr>
          <p:cNvPr id="3" name="内容占位符 2"/>
          <p:cNvSpPr>
            <a:spLocks noGrp="1"/>
          </p:cNvSpPr>
          <p:nvPr>
            <p:ph sz="half" idx="1"/>
          </p:nvPr>
        </p:nvSpPr>
        <p:spPr>
          <a:xfrm>
            <a:off x="669925" y="952500"/>
            <a:ext cx="5283200" cy="3330575"/>
          </a:xfrm>
          <a:ln>
            <a:solidFill>
              <a:schemeClr val="tx1"/>
            </a:solidFill>
            <a:prstDash val="dash"/>
          </a:ln>
        </p:spPr>
        <p:txBody>
          <a:bodyPr/>
          <a:p>
            <a:pPr marL="0" indent="0">
              <a:buNone/>
            </a:pPr>
            <a:r>
              <a:rPr lang="zh-CN" altLang="en-US"/>
              <a:t>（2）在WHERE子句中使用子查询时，需要使用比较运算符或者IN、EXISTS等关键字。WHERE子句中使用子查询的语法格式如下。</a:t>
            </a:r>
            <a:endParaRPr lang="zh-CN" altLang="en-US"/>
          </a:p>
        </p:txBody>
      </p:sp>
      <p:sp>
        <p:nvSpPr>
          <p:cNvPr id="4" name="内容占位符 3"/>
          <p:cNvSpPr>
            <a:spLocks noGrp="1"/>
          </p:cNvSpPr>
          <p:nvPr>
            <p:ph sz="half" idx="2"/>
          </p:nvPr>
        </p:nvSpPr>
        <p:spPr>
          <a:xfrm>
            <a:off x="6096000" y="952500"/>
            <a:ext cx="5704840" cy="3330575"/>
          </a:xfrm>
          <a:ln>
            <a:solidFill>
              <a:schemeClr val="tx1"/>
            </a:solidFill>
            <a:prstDash val="dash"/>
          </a:ln>
        </p:spPr>
        <p:txBody>
          <a:bodyPr/>
          <a:p>
            <a:pPr marL="0" indent="0">
              <a:buNone/>
            </a:pPr>
            <a:r>
              <a:rPr lang="zh-CN" altLang="en-US"/>
              <a:t>例如，要查询工资高于部门平均工资的员工的姓名和工资，查询语句如下。</a:t>
            </a:r>
            <a:endParaRPr lang="zh-CN" altLang="en-US"/>
          </a:p>
        </p:txBody>
      </p:sp>
      <p:sp>
        <p:nvSpPr>
          <p:cNvPr id="100" name="文本框 99"/>
          <p:cNvSpPr txBox="1"/>
          <p:nvPr/>
        </p:nvSpPr>
        <p:spPr>
          <a:xfrm>
            <a:off x="771525" y="2111692"/>
            <a:ext cx="5080000" cy="2030095"/>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column_name...FROM  table_nameWHERE  column_name operator (SELECT column_name FROM table_name WHERE condition);</a:t>
            </a:r>
            <a:endParaRPr lang="en-US" altLang="en-US" b="0">
              <a:latin typeface="Times New Roman" panose="02020603050405020304" charset="0"/>
              <a:cs typeface="宋体" panose="02010600030101010101" pitchFamily="2" charset="-122"/>
            </a:endParaRPr>
          </a:p>
        </p:txBody>
      </p:sp>
      <p:sp>
        <p:nvSpPr>
          <p:cNvPr id="5" name="文本框 4"/>
          <p:cNvSpPr txBox="1"/>
          <p:nvPr/>
        </p:nvSpPr>
        <p:spPr>
          <a:xfrm>
            <a:off x="6238875" y="2111375"/>
            <a:ext cx="5455285" cy="2030095"/>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name, salaryFROM  empWHERE  salary &gt;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SELECT AVG(salary) FROM emp WHERE dept_id = emp.dept_id);</a:t>
            </a:r>
            <a:endParaRPr lang="en-US" altLang="en-US" b="0">
              <a:latin typeface="Times New Roman" panose="02020603050405020304" charset="0"/>
              <a:cs typeface="宋体" panose="02010600030101010101" pitchFamily="2" charset="-122"/>
            </a:endParaRPr>
          </a:p>
        </p:txBody>
      </p:sp>
      <p:pic>
        <p:nvPicPr>
          <p:cNvPr id="435" name="图片 10"/>
          <p:cNvPicPr>
            <a:picLocks noChangeAspect="1"/>
          </p:cNvPicPr>
          <p:nvPr/>
        </p:nvPicPr>
        <p:blipFill>
          <a:blip r:embed="rId1"/>
          <a:srcRect l="11964" t="62449" r="5855" b="14417"/>
          <a:stretch>
            <a:fillRect/>
          </a:stretch>
        </p:blipFill>
        <p:spPr>
          <a:xfrm>
            <a:off x="1146175" y="4468495"/>
            <a:ext cx="10104755" cy="1419225"/>
          </a:xfrm>
          <a:prstGeom prst="rect">
            <a:avLst/>
          </a:prstGeom>
          <a:noFill/>
          <a:ln>
            <a:solidFill>
              <a:schemeClr val="tx1"/>
            </a:solidFill>
          </a:ln>
        </p:spPr>
      </p:pic>
      <p:sp>
        <p:nvSpPr>
          <p:cNvPr id="6" name="文本框 5"/>
          <p:cNvSpPr txBox="1"/>
          <p:nvPr/>
        </p:nvSpPr>
        <p:spPr>
          <a:xfrm>
            <a:off x="3658235" y="5981065"/>
            <a:ext cx="5080000" cy="368300"/>
          </a:xfrm>
          <a:prstGeom prst="rect">
            <a:avLst/>
          </a:prstGeom>
          <a:noFill/>
          <a:ln w="9525">
            <a:noFill/>
          </a:ln>
        </p:spPr>
        <p:txBody>
          <a:bodyPr>
            <a:spAutoFit/>
          </a:bodyPr>
          <a:p>
            <a:pPr marL="0" indent="0" algn="ctr"/>
            <a:r>
              <a:rPr lang="zh-CN" b="0">
                <a:latin typeface="Times New Roman" panose="02020603050405020304" charset="0"/>
                <a:cs typeface="宋体" panose="02010600030101010101" pitchFamily="2" charset="-122"/>
              </a:rPr>
              <a:t>图</a:t>
            </a:r>
            <a:r>
              <a:rPr lang="en-US" b="0">
                <a:latin typeface="Times New Roman" panose="02020603050405020304" charset="0"/>
                <a:cs typeface="宋体" panose="02010600030101010101" pitchFamily="2" charset="-122"/>
              </a:rPr>
              <a:t>9-26  WHERE</a:t>
            </a:r>
            <a:r>
              <a:rPr lang="zh-CN" b="0">
                <a:cs typeface="宋体" panose="02010600030101010101" pitchFamily="2" charset="-122"/>
              </a:rPr>
              <a:t>子句</a:t>
            </a:r>
            <a:r>
              <a:rPr lang="zh-CN" b="0">
                <a:latin typeface="Times New Roman" panose="02020603050405020304" charset="0"/>
                <a:cs typeface="宋体" panose="02010600030101010101" pitchFamily="2" charset="-122"/>
              </a:rPr>
              <a:t>包含子查询</a:t>
            </a:r>
            <a:endParaRPr lang="zh-CN" altLang="en-US" b="0">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9.2.3 子查询</a:t>
            </a:r>
            <a:endParaRPr lang="zh-CN" altLang="en-US"/>
          </a:p>
        </p:txBody>
      </p:sp>
      <p:sp>
        <p:nvSpPr>
          <p:cNvPr id="3" name="内容占位符 2"/>
          <p:cNvSpPr>
            <a:spLocks noGrp="1"/>
          </p:cNvSpPr>
          <p:nvPr>
            <p:ph sz="half" idx="1"/>
          </p:nvPr>
        </p:nvSpPr>
        <p:spPr/>
        <p:txBody>
          <a:bodyPr/>
          <a:p>
            <a:pPr marL="0" indent="0">
              <a:buNone/>
            </a:pPr>
            <a:r>
              <a:rPr lang="zh-CN" altLang="en-US"/>
              <a:t>（3）在SELECT子句中使用子查询时，需要保证子查询只返回一行一列的结果，即标量值。这样才能作为SELECT子句的一个字段来显示。在SELECT子句中使用子查询的语法格式如下。</a:t>
            </a:r>
            <a:endParaRPr lang="zh-CN" altLang="en-US"/>
          </a:p>
        </p:txBody>
      </p:sp>
      <p:sp>
        <p:nvSpPr>
          <p:cNvPr id="4" name="内容占位符 3"/>
          <p:cNvSpPr>
            <a:spLocks noGrp="1"/>
          </p:cNvSpPr>
          <p:nvPr>
            <p:ph sz="half" idx="2"/>
          </p:nvPr>
        </p:nvSpPr>
        <p:spPr/>
        <p:txBody>
          <a:bodyPr/>
          <a:p>
            <a:pPr marL="0" indent="0">
              <a:buNone/>
            </a:pPr>
            <a:r>
              <a:rPr lang="zh-CN" altLang="en-US" b="1"/>
              <a:t>例如，要查询每个员工的姓名和工资，以及全表的平均工资，查询语句如下。</a:t>
            </a:r>
            <a:endParaRPr lang="zh-CN" altLang="en-US" b="1"/>
          </a:p>
        </p:txBody>
      </p:sp>
      <p:sp>
        <p:nvSpPr>
          <p:cNvPr id="100" name="文本框 99"/>
          <p:cNvSpPr txBox="1"/>
          <p:nvPr/>
        </p:nvSpPr>
        <p:spPr>
          <a:xfrm>
            <a:off x="771525" y="2626678"/>
            <a:ext cx="5080000" cy="2306955"/>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column_name...,  (SELECT column_name FROM table_name WHERE condition) AS aliasFROM  table_nameWHERE  condition;</a:t>
            </a:r>
            <a:endParaRPr lang="en-US" altLang="en-US" b="0">
              <a:latin typeface="Times New Roman" panose="02020603050405020304" charset="0"/>
              <a:cs typeface="宋体" panose="02010600030101010101" pitchFamily="2" charset="-122"/>
            </a:endParaRPr>
          </a:p>
        </p:txBody>
      </p:sp>
      <p:sp>
        <p:nvSpPr>
          <p:cNvPr id="5" name="文本框 4"/>
          <p:cNvSpPr txBox="1"/>
          <p:nvPr/>
        </p:nvSpPr>
        <p:spPr>
          <a:xfrm>
            <a:off x="6238875" y="1829435"/>
            <a:ext cx="5080000" cy="922020"/>
          </a:xfrm>
          <a:prstGeom prst="rect">
            <a:avLst/>
          </a:prstGeom>
          <a:solidFill>
            <a:schemeClr val="accent1"/>
          </a:solidFill>
          <a:ln w="9525">
            <a:noFill/>
          </a:ln>
        </p:spPr>
        <p:txBody>
          <a:bodyPr>
            <a:spAutoFit/>
          </a:bodyPr>
          <a:p>
            <a:pPr indent="0" fontAlgn="auto"/>
            <a:r>
              <a:rPr lang="en-US" b="0">
                <a:latin typeface="Times New Roman" panose="02020603050405020304" charset="0"/>
                <a:cs typeface="宋体" panose="02010600030101010101" pitchFamily="2" charset="-122"/>
              </a:rPr>
              <a:t>SELECT name, salary,  (SELECT AVG(salary) FROM emp) AS avg_salaryFROM  emp;</a:t>
            </a:r>
            <a:endParaRPr lang="en-US" altLang="en-US" b="0">
              <a:latin typeface="Times New Roman" panose="02020603050405020304" charset="0"/>
              <a:cs typeface="宋体" panose="02010600030101010101" pitchFamily="2" charset="-122"/>
            </a:endParaRPr>
          </a:p>
        </p:txBody>
      </p:sp>
      <p:pic>
        <p:nvPicPr>
          <p:cNvPr id="436" name="图片 11"/>
          <p:cNvPicPr>
            <a:picLocks noChangeAspect="1"/>
          </p:cNvPicPr>
          <p:nvPr/>
        </p:nvPicPr>
        <p:blipFill>
          <a:blip r:embed="rId1"/>
          <a:srcRect l="11675" t="52252" r="4843" b="13668"/>
          <a:stretch>
            <a:fillRect/>
          </a:stretch>
        </p:blipFill>
        <p:spPr>
          <a:xfrm>
            <a:off x="6238875" y="3013710"/>
            <a:ext cx="5819775" cy="1290320"/>
          </a:xfrm>
          <a:prstGeom prst="rect">
            <a:avLst/>
          </a:prstGeom>
          <a:noFill/>
          <a:ln>
            <a:solidFill>
              <a:schemeClr val="tx1"/>
            </a:solidFill>
          </a:ln>
        </p:spPr>
      </p:pic>
      <p:sp>
        <p:nvSpPr>
          <p:cNvPr id="6" name="文本框 5"/>
          <p:cNvSpPr txBox="1"/>
          <p:nvPr/>
        </p:nvSpPr>
        <p:spPr>
          <a:xfrm>
            <a:off x="771525" y="5219700"/>
            <a:ext cx="10382250" cy="368300"/>
          </a:xfrm>
          <a:prstGeom prst="rect">
            <a:avLst/>
          </a:prstGeom>
          <a:noFill/>
          <a:ln w="9525">
            <a:noFill/>
          </a:ln>
        </p:spPr>
        <p:txBody>
          <a:bodyPr wrap="square">
            <a:spAutoFit/>
          </a:bodyPr>
          <a:p>
            <a:pPr indent="127000"/>
            <a:r>
              <a:rPr lang="zh-CN" b="0">
                <a:latin typeface="Times New Roman" panose="02020603050405020304" charset="0"/>
                <a:cs typeface="宋体" panose="02010600030101010101" pitchFamily="2" charset="-122"/>
              </a:rPr>
              <a:t>注意，若</a:t>
            </a:r>
            <a:r>
              <a:rPr lang="en-US" b="0">
                <a:latin typeface="Times New Roman" panose="02020603050405020304" charset="0"/>
                <a:cs typeface="宋体" panose="02010600030101010101" pitchFamily="2" charset="-122"/>
              </a:rPr>
              <a:t>FROM</a:t>
            </a:r>
            <a:r>
              <a:rPr lang="zh-CN" b="0">
                <a:latin typeface="Times New Roman" panose="02020603050405020304" charset="0"/>
                <a:cs typeface="宋体" panose="02010600030101010101" pitchFamily="2" charset="-122"/>
              </a:rPr>
              <a:t>子句中的子查询返回多行一列的结果，该结果不能作为一个字段，将提示如下错误。</a:t>
            </a:r>
            <a:endParaRPr lang="zh-CN" altLang="en-US" b="0">
              <a:latin typeface="Times New Roman" panose="02020603050405020304" charset="0"/>
              <a:cs typeface="宋体" panose="02010600030101010101" pitchFamily="2" charset="-122"/>
            </a:endParaRPr>
          </a:p>
        </p:txBody>
      </p:sp>
      <p:sp>
        <p:nvSpPr>
          <p:cNvPr id="7" name="文本框 6"/>
          <p:cNvSpPr txBox="1"/>
          <p:nvPr/>
        </p:nvSpPr>
        <p:spPr>
          <a:xfrm>
            <a:off x="2757170" y="5782310"/>
            <a:ext cx="6096635" cy="368300"/>
          </a:xfrm>
          <a:prstGeom prst="rect">
            <a:avLst/>
          </a:prstGeom>
          <a:noFill/>
          <a:ln w="9525">
            <a:noFill/>
          </a:ln>
        </p:spPr>
        <p:txBody>
          <a:bodyPr wrap="square">
            <a:spAutoFit/>
          </a:bodyPr>
          <a:p>
            <a:pPr marL="0" indent="400050" algn="l"/>
            <a:r>
              <a:rPr lang="en-US" b="0">
                <a:latin typeface="Times New Roman" panose="02020603050405020304" charset="0"/>
                <a:cs typeface="宋体" panose="02010600030101010101" pitchFamily="2" charset="-122"/>
              </a:rPr>
              <a:t>ERROR 1242 (21000): Subquery returns more than 1 row</a:t>
            </a:r>
            <a:endParaRPr lang="en-US" altLang="en-US" b="0">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3" name="图片 2"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6" name="图片 1"/>
          <p:cNvPicPr>
            <a:picLocks noChangeAspect="1"/>
          </p:cNvPicPr>
          <p:nvPr>
            <p:custDataLst>
              <p:tags r:id="rId3"/>
            </p:custDataLst>
          </p:nvPr>
        </p:nvPicPr>
        <p:blipFill>
          <a:blip r:embed="rId4"/>
          <a:stretch>
            <a:fillRect/>
          </a:stretch>
        </p:blipFill>
        <p:spPr>
          <a:xfrm>
            <a:off x="5483225" y="459740"/>
            <a:ext cx="6264275" cy="5938520"/>
          </a:xfrm>
          <a:prstGeom prst="rect">
            <a:avLst/>
          </a:prstGeom>
          <a:noFill/>
          <a:ln>
            <a:noFill/>
          </a:ln>
        </p:spPr>
      </p:pic>
      <p:pic>
        <p:nvPicPr>
          <p:cNvPr id="15" name="图片 14" descr="VCG41N1304458210 (2) [转换]"/>
          <p:cNvPicPr>
            <a:picLocks noChangeAspect="1"/>
          </p:cNvPicPr>
          <p:nvPr>
            <p:custDataLst>
              <p:tags r:id="rId5"/>
            </p:custDataLst>
          </p:nvPr>
        </p:nvPicPr>
        <p:blipFill>
          <a:blip r:embed="rId6"/>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7"/>
            </p:custDataLst>
          </p:nvPr>
        </p:nvPicPr>
        <p:blipFill>
          <a:blip r:embed="rId8">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custDataLst>
              <p:tags r:id="rId9"/>
            </p:custDataLst>
          </p:nvPr>
        </p:nvSpPr>
        <p:spPr>
          <a:xfrm>
            <a:off x="758558" y="-6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zh-CN" altLang="en-US">
                <a:solidFill>
                  <a:schemeClr val="dk1"/>
                </a:solidFill>
                <a:latin typeface="汉仪铁线黑-35简" panose="00020600040101010101" charset="-122"/>
                <a:ea typeface="汉仪铁线黑-35简" panose="00020600040101010101" charset="-122"/>
              </a:rPr>
              <a:t>学习目标</a:t>
            </a:r>
            <a:endParaRPr lang="zh-CN" altLang="en-US">
              <a:solidFill>
                <a:schemeClr val="dk1"/>
              </a:solidFill>
              <a:latin typeface="汉仪铁线黑-35简" panose="00020600040101010101" charset="-122"/>
              <a:ea typeface="汉仪铁线黑-35简" panose="00020600040101010101" charset="-122"/>
            </a:endParaRPr>
          </a:p>
        </p:txBody>
      </p:sp>
      <p:sp>
        <p:nvSpPr>
          <p:cNvPr id="4" name="文本占位符 3"/>
          <p:cNvSpPr>
            <a:spLocks noGrp="1"/>
          </p:cNvSpPr>
          <p:nvPr>
            <p:custDataLst>
              <p:tags r:id="rId10"/>
            </p:custDataLst>
          </p:nvPr>
        </p:nvSpPr>
        <p:spPr>
          <a:xfrm>
            <a:off x="436880" y="1697990"/>
            <a:ext cx="4575175" cy="5008245"/>
          </a:xfrm>
          <a:prstGeom prst="rect">
            <a:avLst/>
          </a:prstGeom>
        </p:spPr>
        <p:txBody>
          <a:bodyPr vert="horz" lIns="101600" tIns="0" rIns="82550" bIns="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（1）掌握IntelliJ IDEA连接与访问Hive的方法。</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（2）熟悉Hive的DML数据操作语法，包括插入数据、更新数据、删除数据、合并数据和导入导出数据等。</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（3）熟悉Hive的DQL数据查询语法，包括基本查询、分组查询、子查询、连接查询、联合查询等，理解Hive的JOIN原理和查询优化方法。</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（4）熟悉Hive中常用的函数，包括聚合函数、窗口函数、表值函数、时间日期函数、字符串函数、数学函数、集合函数和分析函数等，学会使用各种函数对数据进行处理和分析。</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（5）掌握Hive中自定义函数的创建和使用方法，包括用户自定义函数UDF、自定义聚合函数UDAF和自定义表生成函数UDTF等，学会根据自己的需求扩展Hive的功能。</a:t>
            </a:r>
            <a:endParaRPr>
              <a:solidFill>
                <a:schemeClr val="dk1"/>
              </a:solidFill>
              <a:latin typeface="汉仪铁线黑-35简" panose="00020600040101010101" charset="-122"/>
              <a:ea typeface="汉仪铁线黑-35简" panose="00020600040101010101" charset="-122"/>
              <a:cs typeface="汉仪铁线黑-35简" panose="00020600040101010101" charset="-122"/>
            </a:endParaRPr>
          </a:p>
        </p:txBody>
      </p:sp>
    </p:spTree>
    <p:custDataLst>
      <p:tags r:id="rId1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9.2.4 Hive的JOIN操作</a:t>
            </a:r>
            <a:endParaRPr lang="zh-CN" altLang="en-US"/>
          </a:p>
        </p:txBody>
      </p:sp>
      <p:sp>
        <p:nvSpPr>
          <p:cNvPr id="3" name="内容占位符 2"/>
          <p:cNvSpPr>
            <a:spLocks noGrp="1"/>
          </p:cNvSpPr>
          <p:nvPr>
            <p:ph sz="half" idx="1"/>
          </p:nvPr>
        </p:nvSpPr>
        <p:spPr/>
        <p:txBody>
          <a:bodyPr/>
          <a:p>
            <a:pPr marL="0" indent="0">
              <a:buNone/>
            </a:pPr>
            <a:r>
              <a:rPr lang="zh-CN" altLang="en-US"/>
              <a:t>数据表的JOIN语法格式如下。</a:t>
            </a:r>
            <a:endParaRPr lang="zh-CN" altLang="en-US"/>
          </a:p>
        </p:txBody>
      </p:sp>
      <p:sp>
        <p:nvSpPr>
          <p:cNvPr id="4" name="内容占位符 3"/>
          <p:cNvSpPr>
            <a:spLocks noGrp="1"/>
          </p:cNvSpPr>
          <p:nvPr>
            <p:ph sz="half" idx="2"/>
          </p:nvPr>
        </p:nvSpPr>
        <p:spPr/>
        <p:txBody>
          <a:bodyPr>
            <a:normAutofit lnSpcReduction="20000"/>
          </a:bodyPr>
          <a:p>
            <a:r>
              <a:rPr lang="zh-CN" altLang="en-US"/>
              <a:t>column_list为要选择的字段列表，可以使用别名或者聚合函数。</a:t>
            </a:r>
            <a:endParaRPr lang="zh-CN" altLang="en-US"/>
          </a:p>
          <a:p>
            <a:r>
              <a:rPr lang="zh-CN" altLang="en-US"/>
              <a:t>table1和table2为要连接的两个表，可以使用别名或者子查询。</a:t>
            </a:r>
            <a:endParaRPr lang="zh-CN" altLang="en-US"/>
          </a:p>
          <a:p>
            <a:r>
              <a:rPr lang="zh-CN" altLang="en-US"/>
              <a:t>join_condition为连接条件，用于指定连接方式，一般是两个表之间相等的字段。</a:t>
            </a:r>
            <a:endParaRPr lang="zh-CN" altLang="en-US"/>
          </a:p>
          <a:p>
            <a:r>
              <a:rPr lang="zh-CN" altLang="en-US"/>
              <a:t>filter_condition为过滤条件，用于筛选符合条件的记录。</a:t>
            </a:r>
            <a:endParaRPr lang="zh-CN" altLang="en-US"/>
          </a:p>
          <a:p>
            <a:r>
              <a:rPr lang="zh-CN" altLang="en-US"/>
              <a:t>group_by_list为分组列表，用于按照某些字段进行分组统计。</a:t>
            </a:r>
            <a:endParaRPr lang="zh-CN" altLang="en-US"/>
          </a:p>
          <a:p>
            <a:r>
              <a:rPr lang="zh-CN" altLang="en-US"/>
              <a:t>having_condition为分组过滤条件，用于筛选符合条件的分组。</a:t>
            </a:r>
            <a:endParaRPr lang="zh-CN" altLang="en-US"/>
          </a:p>
          <a:p>
            <a:r>
              <a:rPr lang="zh-CN" altLang="en-US"/>
              <a:t>order_by_list为排序列表，用于按照某些字段进行排序。</a:t>
            </a:r>
            <a:endParaRPr lang="zh-CN" altLang="en-US"/>
          </a:p>
          <a:p>
            <a:r>
              <a:rPr lang="zh-CN" altLang="en-US"/>
              <a:t>limit_number为限制条数，用于指定返回结果集的最大行数。</a:t>
            </a:r>
            <a:endParaRPr lang="zh-CN" altLang="en-US"/>
          </a:p>
        </p:txBody>
      </p:sp>
      <p:sp>
        <p:nvSpPr>
          <p:cNvPr id="100" name="文本框 99"/>
          <p:cNvSpPr txBox="1"/>
          <p:nvPr/>
        </p:nvSpPr>
        <p:spPr>
          <a:xfrm>
            <a:off x="669925" y="1701165"/>
            <a:ext cx="5080000" cy="3830955"/>
          </a:xfrm>
          <a:prstGeom prst="rect">
            <a:avLst/>
          </a:prstGeom>
          <a:solidFill>
            <a:schemeClr val="accent1"/>
          </a:solidFill>
          <a:ln w="9525">
            <a:noFill/>
          </a:ln>
        </p:spPr>
        <p:txBody>
          <a:bodyPr>
            <a:spAutoFit/>
          </a:bodyPr>
          <a:p>
            <a:pPr indent="0" algn="l" fontAlgn="auto">
              <a:lnSpc>
                <a:spcPct val="150000"/>
              </a:lnSpc>
            </a:pPr>
            <a:r>
              <a:rPr lang="en-US" b="0">
                <a:latin typeface="Times New Roman" panose="02020603050405020304" charset="0"/>
                <a:cs typeface="宋体" panose="02010600030101010101" pitchFamily="2" charset="-122"/>
              </a:rPr>
              <a:t>SELECT column_listFROM table1JOIN table2 ON join_condition[WHERE filter_condition][GROUP BY group_by_list][HAVING having_condition][ORDER BY order_by_list][LIMIT limit_number];</a:t>
            </a:r>
            <a:endParaRPr lang="en-US" altLang="en-US" b="0">
              <a:latin typeface="Times New Roman" panose="02020603050405020304" charset="0"/>
              <a:cs typeface="宋体" panose="02010600030101010101" pitchFamily="2" charset="-122"/>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sz="half" idx="1"/>
          </p:nvPr>
        </p:nvSpPr>
        <p:spPr/>
        <p:txBody>
          <a:bodyPr/>
          <a:p>
            <a:pPr marL="0" indent="0">
              <a:buNone/>
            </a:pPr>
            <a:r>
              <a:rPr lang="zh-CN" altLang="en-US"/>
              <a:t>例如，存在员工表emp和部门表dept，要查询每个员工的姓名、工资和所属部门名称，需要使用多表联查来实现。</a:t>
            </a:r>
            <a:endParaRPr lang="zh-CN" altLang="en-US"/>
          </a:p>
          <a:p>
            <a:pPr marL="0" indent="0">
              <a:buNone/>
            </a:pPr>
            <a:r>
              <a:rPr lang="zh-CN" altLang="en-US"/>
              <a:t>其中，员工表emp包含员工编号id、员工姓名name、员工工资salary和所属部门编号dept_id。员工表emp的示例数据如表9-3所示。</a:t>
            </a:r>
            <a:endParaRPr lang="zh-CN" altLang="en-US"/>
          </a:p>
        </p:txBody>
      </p:sp>
      <p:sp>
        <p:nvSpPr>
          <p:cNvPr id="4" name="内容占位符 3"/>
          <p:cNvSpPr>
            <a:spLocks noGrp="1"/>
          </p:cNvSpPr>
          <p:nvPr>
            <p:ph sz="half" idx="2"/>
          </p:nvPr>
        </p:nvSpPr>
        <p:spPr/>
        <p:txBody>
          <a:bodyPr/>
          <a:p>
            <a:pPr marL="0" indent="0">
              <a:buNone/>
            </a:pPr>
            <a:r>
              <a:rPr lang="zh-CN" altLang="en-US"/>
              <a:t>部门表dept包含部门编号id和部门名name。部门表emp的示例数据如表9-4所示。</a:t>
            </a:r>
            <a:endParaRPr lang="zh-CN" altLang="en-US"/>
          </a:p>
        </p:txBody>
      </p:sp>
      <p:graphicFrame>
        <p:nvGraphicFramePr>
          <p:cNvPr id="5" name="表格 4"/>
          <p:cNvGraphicFramePr/>
          <p:nvPr>
            <p:custDataLst>
              <p:tags r:id="rId1"/>
            </p:custDataLst>
          </p:nvPr>
        </p:nvGraphicFramePr>
        <p:xfrm>
          <a:off x="720725" y="3707765"/>
          <a:ext cx="4950460" cy="1602740"/>
        </p:xfrm>
        <a:graphic>
          <a:graphicData uri="http://schemas.openxmlformats.org/drawingml/2006/table">
            <a:tbl>
              <a:tblPr/>
              <a:tblGrid>
                <a:gridCol w="1237615"/>
                <a:gridCol w="1237615"/>
                <a:gridCol w="1237615"/>
                <a:gridCol w="1237615"/>
              </a:tblGrid>
              <a:tr h="400685">
                <a:tc>
                  <a:txBody>
                    <a:bodyPr/>
                    <a:p>
                      <a:pPr indent="0" algn="ctr">
                        <a:buNone/>
                      </a:pPr>
                      <a:r>
                        <a:rPr lang="en-US" sz="1800" b="0">
                          <a:solidFill>
                            <a:srgbClr val="000000"/>
                          </a:solidFill>
                          <a:latin typeface="+mn-ea"/>
                          <a:cs typeface="宋体" panose="02010600030101010101" pitchFamily="2" charset="-122"/>
                        </a:rPr>
                        <a:t>id</a:t>
                      </a:r>
                      <a:endParaRPr lang="en-US" altLang="en-US" sz="18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name</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salary</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dept_id</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indent="0" algn="ctr">
                        <a:buNone/>
                      </a:pPr>
                      <a:r>
                        <a:rPr lang="en-US" sz="1800" b="0">
                          <a:solidFill>
                            <a:srgbClr val="000000"/>
                          </a:solidFill>
                          <a:latin typeface="+mn-ea"/>
                          <a:cs typeface="宋体" panose="02010600030101010101" pitchFamily="2" charset="-122"/>
                        </a:rPr>
                        <a:t>1</a:t>
                      </a:r>
                      <a:endParaRPr lang="en-US" altLang="en-US" sz="18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Alice</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5000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10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indent="0" algn="ctr">
                        <a:buNone/>
                      </a:pPr>
                      <a:r>
                        <a:rPr lang="en-US" sz="1800" b="0">
                          <a:solidFill>
                            <a:srgbClr val="000000"/>
                          </a:solidFill>
                          <a:latin typeface="+mn-ea"/>
                          <a:cs typeface="宋体" panose="02010600030101010101" pitchFamily="2" charset="-122"/>
                        </a:rPr>
                        <a:t>2</a:t>
                      </a:r>
                      <a:endParaRPr lang="en-US" altLang="en-US" sz="18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Bob</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4000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20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indent="0" algn="ctr">
                        <a:buNone/>
                      </a:pPr>
                      <a:r>
                        <a:rPr lang="en-US" sz="1800" b="0">
                          <a:solidFill>
                            <a:srgbClr val="000000"/>
                          </a:solidFill>
                          <a:latin typeface="+mn-ea"/>
                          <a:cs typeface="宋体" panose="02010600030101010101" pitchFamily="2" charset="-122"/>
                        </a:rPr>
                        <a:t>3</a:t>
                      </a:r>
                      <a:endParaRPr lang="en-US" altLang="en-US" sz="18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Cathy</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宋体" panose="02010600030101010101" pitchFamily="2" charset="-122"/>
                        </a:rPr>
                        <a:t>4000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mn-ea"/>
                          <a:cs typeface="Times New Roman" panose="02020603050405020304" charset="0"/>
                        </a:rPr>
                        <a:t>3</a:t>
                      </a:r>
                      <a:r>
                        <a:rPr lang="en-US" sz="1800" b="0">
                          <a:solidFill>
                            <a:srgbClr val="000000"/>
                          </a:solidFill>
                          <a:latin typeface="+mn-ea"/>
                          <a:cs typeface="宋体" panose="02010600030101010101" pitchFamily="2" charset="-122"/>
                        </a:rPr>
                        <a:t>0</a:t>
                      </a:r>
                      <a:endParaRPr lang="en-US" altLang="en-US" sz="18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669925" y="3339465"/>
            <a:ext cx="5080000" cy="306705"/>
          </a:xfrm>
          <a:prstGeom prst="rect">
            <a:avLst/>
          </a:prstGeom>
          <a:noFill/>
          <a:ln w="9525">
            <a:noFill/>
          </a:ln>
        </p:spPr>
        <p:txBody>
          <a:bodyPr>
            <a:spAutoFit/>
          </a:bodyPr>
          <a:p>
            <a:pPr indent="0" algn="ctr"/>
            <a:r>
              <a:rPr lang="zh-CN" sz="1400" b="0">
                <a:latin typeface="Times New Roman" panose="02020603050405020304" charset="0"/>
                <a:cs typeface="黑体" panose="02010609060101010101" charset="-122"/>
              </a:rPr>
              <a:t>表</a:t>
            </a:r>
            <a:r>
              <a:rPr lang="en-US" sz="1400" b="0">
                <a:latin typeface="Times New Roman" panose="02020603050405020304" charset="0"/>
                <a:cs typeface="黑体" panose="02010609060101010101" charset="-122"/>
              </a:rPr>
              <a:t>9-</a:t>
            </a:r>
            <a:r>
              <a:rPr lang="en-US" sz="1400" b="0">
                <a:latin typeface="Times New Roman" panose="02020603050405020304" charset="0"/>
                <a:cs typeface="宋体" panose="02010600030101010101" pitchFamily="2" charset="-122"/>
              </a:rPr>
              <a:t>3  </a:t>
            </a:r>
            <a:r>
              <a:rPr lang="zh-CN" sz="1400" b="0">
                <a:latin typeface="Times New Roman" panose="02020603050405020304" charset="0"/>
                <a:cs typeface="黑体" panose="02010609060101010101" charset="-122"/>
              </a:rPr>
              <a:t>员工表</a:t>
            </a:r>
            <a:r>
              <a:rPr lang="en-US" sz="1400" b="0">
                <a:latin typeface="Times New Roman" panose="02020603050405020304" charset="0"/>
                <a:cs typeface="黑体" panose="02010609060101010101" charset="-122"/>
              </a:rPr>
              <a:t>emp</a:t>
            </a:r>
            <a:r>
              <a:rPr lang="zh-CN" sz="1400" b="0">
                <a:latin typeface="Times New Roman" panose="02020603050405020304" charset="0"/>
                <a:cs typeface="黑体" panose="02010609060101010101" charset="-122"/>
              </a:rPr>
              <a:t>数据示例</a:t>
            </a:r>
            <a:endParaRPr lang="zh-CN" altLang="en-US" sz="1400" b="0">
              <a:latin typeface="Times New Roman" panose="02020603050405020304" charset="0"/>
              <a:cs typeface="黑体" panose="02010609060101010101" charset="-122"/>
            </a:endParaRPr>
          </a:p>
        </p:txBody>
      </p:sp>
      <p:graphicFrame>
        <p:nvGraphicFramePr>
          <p:cNvPr id="6" name="表格 5"/>
          <p:cNvGraphicFramePr/>
          <p:nvPr/>
        </p:nvGraphicFramePr>
        <p:xfrm>
          <a:off x="6377940" y="2331085"/>
          <a:ext cx="5053330" cy="1879600"/>
        </p:xfrm>
        <a:graphic>
          <a:graphicData uri="http://schemas.openxmlformats.org/drawingml/2006/table">
            <a:tbl>
              <a:tblPr/>
              <a:tblGrid>
                <a:gridCol w="2526665"/>
                <a:gridCol w="2526665"/>
              </a:tblGrid>
              <a:tr h="469900">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id</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name</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9900">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10</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IT</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9900">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20</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HR</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9900">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30</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黑体" panose="02010609060101010101" charset="-122"/>
                          <a:ea typeface="黑体" panose="02010609060101010101" charset="-122"/>
                          <a:cs typeface="宋体" panose="02010600030101010101" pitchFamily="2" charset="-122"/>
                        </a:rPr>
                        <a:t>Sales</a:t>
                      </a:r>
                      <a:endParaRPr lang="en-US" altLang="en-US" sz="18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442075" y="1880870"/>
            <a:ext cx="5080000" cy="306705"/>
          </a:xfrm>
          <a:prstGeom prst="rect">
            <a:avLst/>
          </a:prstGeom>
          <a:noFill/>
          <a:ln w="9525">
            <a:noFill/>
          </a:ln>
        </p:spPr>
        <p:txBody>
          <a:bodyPr>
            <a:spAutoFit/>
          </a:bodyPr>
          <a:p>
            <a:pPr marL="0" indent="0" algn="ctr"/>
            <a:r>
              <a:rPr lang="zh-CN" sz="1400" b="0">
                <a:latin typeface="Times New Roman" panose="02020603050405020304" charset="0"/>
                <a:cs typeface="黑体" panose="02010609060101010101" charset="-122"/>
              </a:rPr>
              <a:t>表</a:t>
            </a:r>
            <a:r>
              <a:rPr lang="en-US" sz="1400" b="0">
                <a:latin typeface="Times New Roman" panose="02020603050405020304" charset="0"/>
                <a:cs typeface="黑体" panose="02010609060101010101" charset="-122"/>
              </a:rPr>
              <a:t>9-</a:t>
            </a:r>
            <a:r>
              <a:rPr lang="en-US" sz="1400" b="0">
                <a:latin typeface="Times New Roman" panose="02020603050405020304" charset="0"/>
                <a:cs typeface="宋体" panose="02010600030101010101" pitchFamily="2" charset="-122"/>
              </a:rPr>
              <a:t>4  </a:t>
            </a:r>
            <a:r>
              <a:rPr lang="zh-CN" sz="1400" b="0">
                <a:latin typeface="Times New Roman" panose="02020603050405020304" charset="0"/>
                <a:cs typeface="黑体" panose="02010609060101010101" charset="-122"/>
              </a:rPr>
              <a:t>部门表</a:t>
            </a:r>
            <a:r>
              <a:rPr lang="en-US" sz="1400" b="0">
                <a:latin typeface="Times New Roman" panose="02020603050405020304" charset="0"/>
                <a:cs typeface="黑体" panose="02010609060101010101" charset="-122"/>
              </a:rPr>
              <a:t>dept</a:t>
            </a:r>
            <a:r>
              <a:rPr lang="zh-CN" sz="1400" b="0">
                <a:latin typeface="Times New Roman" panose="02020603050405020304" charset="0"/>
                <a:cs typeface="黑体" panose="02010609060101010101" charset="-122"/>
              </a:rPr>
              <a:t>数据示例</a:t>
            </a:r>
            <a:endParaRPr lang="zh-CN" altLang="en-US" sz="1400" b="0">
              <a:latin typeface="Times New Roman" panose="02020603050405020304" charset="0"/>
              <a:cs typeface="黑体" panose="02010609060101010101" charset="-122"/>
            </a:endParaRPr>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5" name="内容占位符 4"/>
          <p:cNvSpPr>
            <a:spLocks noGrp="1"/>
          </p:cNvSpPr>
          <p:nvPr>
            <p:ph idx="1"/>
          </p:nvPr>
        </p:nvSpPr>
        <p:spPr/>
        <p:txBody>
          <a:bodyPr/>
          <a:p>
            <a:pPr marL="0" indent="0">
              <a:buNone/>
            </a:pPr>
            <a:r>
              <a:rPr lang="zh-CN" altLang="en-US"/>
              <a:t>要查询每个员工的姓名、工资和所属部门名称，可以使用INNER JOIN来连接两个表，代码如下。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如图9-28所示，emp表与dept表执行JOIN操作后，产生一张包含两张表信息的新表，该表将emp表的dept_id与dept的id相等的行组合成一个新行。</a:t>
            </a:r>
            <a:endParaRPr lang="zh-CN" altLang="en-US"/>
          </a:p>
        </p:txBody>
      </p:sp>
      <p:sp>
        <p:nvSpPr>
          <p:cNvPr id="100" name="文本框 99"/>
          <p:cNvSpPr txBox="1"/>
          <p:nvPr/>
        </p:nvSpPr>
        <p:spPr>
          <a:xfrm>
            <a:off x="3302000" y="1456055"/>
            <a:ext cx="5080000" cy="1283335"/>
          </a:xfrm>
          <a:prstGeom prst="rect">
            <a:avLst/>
          </a:prstGeom>
          <a:solidFill>
            <a:schemeClr val="accent1"/>
          </a:solidFill>
          <a:ln w="9525">
            <a:noFill/>
          </a:ln>
        </p:spPr>
        <p:txBody>
          <a:bodyPr>
            <a:noAutofit/>
          </a:bodyPr>
          <a:p>
            <a:pPr indent="0" fontAlgn="auto"/>
            <a:r>
              <a:rPr lang="en-US" b="0">
                <a:latin typeface="Times New Roman" panose="02020603050405020304" charset="0"/>
                <a:cs typeface="宋体" panose="02010600030101010101" pitchFamily="2" charset="-122"/>
              </a:rPr>
              <a:t>SELECT e.name, e.salary, d.name AS dept_nameFROM emp eJOIN dept dON e.dept_id = d.id;</a:t>
            </a:r>
            <a:endParaRPr lang="en-US" altLang="en-US" b="0">
              <a:latin typeface="Times New Roman" panose="02020603050405020304" charset="0"/>
              <a:cs typeface="宋体" panose="02010600030101010101" pitchFamily="2" charset="-122"/>
            </a:endParaRPr>
          </a:p>
        </p:txBody>
      </p:sp>
      <p:pic>
        <p:nvPicPr>
          <p:cNvPr id="437" name="图片 437" descr="HiveQL.drawio"/>
          <p:cNvPicPr>
            <a:picLocks noChangeAspect="1"/>
          </p:cNvPicPr>
          <p:nvPr/>
        </p:nvPicPr>
        <p:blipFill>
          <a:blip r:embed="rId1"/>
          <a:stretch>
            <a:fillRect/>
          </a:stretch>
        </p:blipFill>
        <p:spPr>
          <a:xfrm>
            <a:off x="267970" y="3698875"/>
            <a:ext cx="6633210" cy="2342515"/>
          </a:xfrm>
          <a:prstGeom prst="rect">
            <a:avLst/>
          </a:prstGeom>
          <a:ln>
            <a:noFill/>
          </a:ln>
        </p:spPr>
      </p:pic>
      <p:graphicFrame>
        <p:nvGraphicFramePr>
          <p:cNvPr id="6" name="表格 5"/>
          <p:cNvGraphicFramePr/>
          <p:nvPr>
            <p:custDataLst>
              <p:tags r:id="rId2"/>
            </p:custDataLst>
          </p:nvPr>
        </p:nvGraphicFramePr>
        <p:xfrm>
          <a:off x="7148195" y="4118610"/>
          <a:ext cx="4747895" cy="1285240"/>
        </p:xfrm>
        <a:graphic>
          <a:graphicData uri="http://schemas.openxmlformats.org/drawingml/2006/table">
            <a:tbl>
              <a:tblPr/>
              <a:tblGrid>
                <a:gridCol w="1583055"/>
                <a:gridCol w="1581785"/>
                <a:gridCol w="1583055"/>
              </a:tblGrid>
              <a:tr h="321310">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name</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salary</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dept_name</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Alice</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5000</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IT</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Bob</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4000</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HR</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Cathy</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3000</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黑体" panose="02010609060101010101" charset="-122"/>
                          <a:ea typeface="黑体" panose="02010609060101010101" charset="-122"/>
                          <a:cs typeface="宋体" panose="02010600030101010101" pitchFamily="2" charset="-122"/>
                        </a:rPr>
                        <a:t>Sales</a:t>
                      </a:r>
                      <a:endParaRPr lang="en-US" altLang="en-US" sz="1600" b="0">
                        <a:solidFill>
                          <a:srgbClr val="00000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982460" y="3693160"/>
            <a:ext cx="5080000" cy="275590"/>
          </a:xfrm>
          <a:prstGeom prst="rect">
            <a:avLst/>
          </a:prstGeom>
          <a:noFill/>
          <a:ln w="9525">
            <a:noFill/>
          </a:ln>
        </p:spPr>
        <p:txBody>
          <a:bodyPr>
            <a:spAutoFit/>
          </a:bodyPr>
          <a:p>
            <a:pPr indent="0" algn="ctr"/>
            <a:r>
              <a:rPr lang="zh-CN" sz="1200" b="0">
                <a:latin typeface="Times New Roman" panose="02020603050405020304" charset="0"/>
                <a:cs typeface="黑体" panose="02010609060101010101" charset="-122"/>
              </a:rPr>
              <a:t>表</a:t>
            </a:r>
            <a:r>
              <a:rPr lang="en-US" sz="1200" b="0">
                <a:latin typeface="Times New Roman" panose="02020603050405020304" charset="0"/>
                <a:cs typeface="黑体" panose="02010609060101010101" charset="-122"/>
              </a:rPr>
              <a:t>9-</a:t>
            </a:r>
            <a:r>
              <a:rPr lang="en-US" sz="1200" b="0">
                <a:latin typeface="Times New Roman" panose="02020603050405020304" charset="0"/>
                <a:cs typeface="宋体" panose="02010600030101010101" pitchFamily="2" charset="-122"/>
              </a:rPr>
              <a:t>5  </a:t>
            </a:r>
            <a:r>
              <a:rPr lang="en-US" sz="1200" b="0">
                <a:latin typeface="Times New Roman" panose="02020603050405020304" charset="0"/>
                <a:cs typeface="黑体" panose="02010609060101010101" charset="-122"/>
              </a:rPr>
              <a:t>JION</a:t>
            </a:r>
            <a:r>
              <a:rPr lang="zh-CN" sz="1200" b="0">
                <a:latin typeface="Times New Roman" panose="02020603050405020304" charset="0"/>
                <a:cs typeface="黑体" panose="02010609060101010101" charset="-122"/>
              </a:rPr>
              <a:t>查询结果</a:t>
            </a:r>
            <a:endParaRPr lang="zh-CN" altLang="en-US" sz="1200" b="0">
              <a:latin typeface="Times New Roman" panose="02020603050405020304" charset="0"/>
              <a:cs typeface="黑体" panose="02010609060101010101" charset="-122"/>
            </a:endParaRPr>
          </a:p>
        </p:txBody>
      </p:sp>
      <p:sp>
        <p:nvSpPr>
          <p:cNvPr id="8" name="文本框 7"/>
          <p:cNvSpPr txBox="1"/>
          <p:nvPr/>
        </p:nvSpPr>
        <p:spPr>
          <a:xfrm>
            <a:off x="1044575" y="6127115"/>
            <a:ext cx="5080000" cy="306705"/>
          </a:xfrm>
          <a:prstGeom prst="rect">
            <a:avLst/>
          </a:prstGeom>
          <a:noFill/>
          <a:ln w="9525">
            <a:noFill/>
          </a:ln>
        </p:spPr>
        <p:txBody>
          <a:bodyPr>
            <a:spAutoFit/>
          </a:bodyPr>
          <a:p>
            <a:pPr marL="0" indent="0" algn="ctr"/>
            <a:r>
              <a:rPr lang="zh-CN" sz="1400" b="0">
                <a:cs typeface="宋体" panose="02010600030101010101" pitchFamily="2" charset="-122"/>
              </a:rPr>
              <a:t>图</a:t>
            </a:r>
            <a:r>
              <a:rPr lang="en-US" sz="1400" b="0">
                <a:latin typeface="Times New Roman" panose="02020603050405020304" charset="0"/>
                <a:cs typeface="宋体" panose="02010600030101010101" pitchFamily="2" charset="-122"/>
              </a:rPr>
              <a:t>9-28  JOIN</a:t>
            </a:r>
            <a:r>
              <a:rPr lang="zh-CN" sz="1400" b="0">
                <a:latin typeface="Times New Roman" panose="02020603050405020304" charset="0"/>
                <a:cs typeface="宋体" panose="02010600030101010101" pitchFamily="2" charset="-122"/>
              </a:rPr>
              <a:t>产生新表结果</a:t>
            </a:r>
            <a:endParaRPr lang="zh-CN" altLang="en-US" sz="1400" b="0">
              <a:latin typeface="Times New Roman" panose="02020603050405020304" charset="0"/>
              <a:cs typeface="宋体" panose="02010600030101010101" pitchFamily="2" charset="-122"/>
            </a:endParaRP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669925" y="1471930"/>
            <a:ext cx="10852150" cy="4869180"/>
          </a:xfrm>
        </p:spPr>
        <p:txBody>
          <a:bodyPr/>
          <a:p>
            <a:pPr marL="0" indent="0">
              <a:buNone/>
            </a:pPr>
            <a:r>
              <a:rPr lang="zh-CN" altLang="en-US"/>
              <a:t>INNER JION也称为内关联，在实际使用中可以简写为JOIN。如上代码所示，即实现的是emp表和dept表之间的内关联。INNER JION时，如果表中有至少一个匹配，则返回行。也就是说，只返回两个表中都存在的记录。匹配条件使用ON子句指定。</a:t>
            </a:r>
            <a:endParaRPr lang="zh-CN" altLang="en-US"/>
          </a:p>
          <a:p>
            <a:pPr marL="0" indent="0">
              <a:buNone/>
            </a:pPr>
            <a:r>
              <a:rPr lang="zh-CN" altLang="en-US"/>
              <a:t>例如，将emp表和dept表内关联为一张表，代码如下。</a:t>
            </a:r>
            <a:endParaRPr lang="zh-CN" altLang="en-US"/>
          </a:p>
        </p:txBody>
      </p:sp>
      <p:sp>
        <p:nvSpPr>
          <p:cNvPr id="100" name="文本框 99"/>
          <p:cNvSpPr txBox="1"/>
          <p:nvPr/>
        </p:nvSpPr>
        <p:spPr>
          <a:xfrm>
            <a:off x="4984750" y="885190"/>
            <a:ext cx="222250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1.INNER JOIN</a:t>
            </a:r>
            <a:endParaRPr lang="en-US" altLang="en-US" sz="2000" b="1">
              <a:latin typeface="Times New Roman" panose="02020603050405020304" charset="0"/>
              <a:cs typeface="宋体" panose="02010600030101010101" pitchFamily="2" charset="-122"/>
            </a:endParaRPr>
          </a:p>
        </p:txBody>
      </p:sp>
      <p:sp>
        <p:nvSpPr>
          <p:cNvPr id="4" name="文本框 3"/>
          <p:cNvSpPr txBox="1"/>
          <p:nvPr/>
        </p:nvSpPr>
        <p:spPr>
          <a:xfrm>
            <a:off x="299085" y="306451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FROM emp e INNER JOIN dept dON e.dept_id = d.id;</a:t>
            </a:r>
            <a:endParaRPr lang="en-US" altLang="en-US" b="0">
              <a:latin typeface="Times New Roman" panose="02020603050405020304" charset="0"/>
              <a:cs typeface="宋体" panose="02010600030101010101" pitchFamily="2" charset="-122"/>
            </a:endParaRPr>
          </a:p>
        </p:txBody>
      </p:sp>
      <p:pic>
        <p:nvPicPr>
          <p:cNvPr id="438" name="图片 438" descr="JOIN-简单JION结果.drawio"/>
          <p:cNvPicPr>
            <a:picLocks noChangeAspect="1"/>
          </p:cNvPicPr>
          <p:nvPr/>
        </p:nvPicPr>
        <p:blipFill>
          <a:blip r:embed="rId1"/>
          <a:stretch>
            <a:fillRect/>
          </a:stretch>
        </p:blipFill>
        <p:spPr>
          <a:xfrm>
            <a:off x="5297805" y="3064510"/>
            <a:ext cx="6002655" cy="3412490"/>
          </a:xfrm>
          <a:prstGeom prst="rect">
            <a:avLst/>
          </a:prstGeom>
        </p:spPr>
      </p:pic>
      <p:sp>
        <p:nvSpPr>
          <p:cNvPr id="5" name="文本框 4"/>
          <p:cNvSpPr txBox="1"/>
          <p:nvPr/>
        </p:nvSpPr>
        <p:spPr>
          <a:xfrm>
            <a:off x="6365240" y="6477000"/>
            <a:ext cx="5080000" cy="306705"/>
          </a:xfrm>
          <a:prstGeom prst="rect">
            <a:avLst/>
          </a:prstGeom>
          <a:noFill/>
          <a:ln w="9525">
            <a:noFill/>
          </a:ln>
        </p:spPr>
        <p:txBody>
          <a:bodyPr>
            <a:spAutoFit/>
          </a:bodyPr>
          <a:p>
            <a:pPr marL="0" indent="0" algn="ctr"/>
            <a:r>
              <a:rPr lang="zh-CN" sz="1400" b="0">
                <a:latin typeface="Times New Roman" panose="02020603050405020304" charset="0"/>
                <a:cs typeface="宋体" panose="02010600030101010101" pitchFamily="2" charset="-122"/>
              </a:rPr>
              <a:t>图</a:t>
            </a:r>
            <a:r>
              <a:rPr lang="en-US" sz="1400" b="0">
                <a:latin typeface="Times New Roman" panose="02020603050405020304" charset="0"/>
                <a:cs typeface="宋体" panose="02010600030101010101" pitchFamily="2" charset="-122"/>
              </a:rPr>
              <a:t>9-29  INNER JOIN</a:t>
            </a:r>
            <a:r>
              <a:rPr lang="zh-CN" sz="1400" b="0">
                <a:latin typeface="Times New Roman" panose="02020603050405020304" charset="0"/>
                <a:cs typeface="宋体" panose="02010600030101010101" pitchFamily="2" charset="-122"/>
              </a:rPr>
              <a:t>原理</a:t>
            </a:r>
            <a:endParaRPr lang="zh-CN" altLang="en-US" sz="1400" b="0">
              <a:latin typeface="Times New Roman" panose="02020603050405020304" charset="0"/>
              <a:cs typeface="宋体" panose="02010600030101010101" pitchFamily="2" charset="-122"/>
            </a:endParaRPr>
          </a:p>
        </p:txBody>
      </p:sp>
      <p:pic>
        <p:nvPicPr>
          <p:cNvPr id="439" name="图片 12"/>
          <p:cNvPicPr>
            <a:picLocks noChangeAspect="1"/>
          </p:cNvPicPr>
          <p:nvPr/>
        </p:nvPicPr>
        <p:blipFill>
          <a:blip r:embed="rId2"/>
          <a:srcRect l="12136" t="46527" r="6236" b="17476"/>
          <a:stretch>
            <a:fillRect/>
          </a:stretch>
        </p:blipFill>
        <p:spPr>
          <a:xfrm>
            <a:off x="299085" y="4761230"/>
            <a:ext cx="6064885" cy="1293495"/>
          </a:xfrm>
          <a:prstGeom prst="rect">
            <a:avLst/>
          </a:prstGeom>
          <a:noFill/>
          <a:ln>
            <a:solidFill>
              <a:schemeClr val="tx1"/>
            </a:solidFill>
          </a:ln>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189230" y="1471930"/>
            <a:ext cx="11332845" cy="4869180"/>
          </a:xfrm>
        </p:spPr>
        <p:txBody>
          <a:bodyPr/>
          <a:p>
            <a:pPr marL="0" indent="0">
              <a:buNone/>
            </a:pPr>
            <a:r>
              <a:rPr lang="zh-CN" altLang="en-US"/>
              <a:t>LEFT JOIN也称为“左连接”，两张表进行左连接操作时，以左表为全部数据为查询条件，与右表进行匹配。即使右表中没有匹配，也从左表返回所有的行。也就是说，返回左表中所有的记录，如果右表中没有匹配，则用NULL填充。匹配条件使用ON子句指定。</a:t>
            </a:r>
            <a:endParaRPr lang="zh-CN" altLang="en-US"/>
          </a:p>
          <a:p>
            <a:pPr marL="0" indent="0">
              <a:buNone/>
            </a:pPr>
            <a:r>
              <a:rPr lang="zh-CN" altLang="en-US"/>
              <a:t>Hive的LEFT JOIN语法格式如下。</a:t>
            </a:r>
            <a:endParaRPr lang="zh-CN" altLang="en-US"/>
          </a:p>
          <a:p>
            <a:pPr marL="0" indent="0">
              <a:buNone/>
            </a:pPr>
            <a:endParaRPr lang="zh-CN" altLang="en-US"/>
          </a:p>
          <a:p>
            <a:pPr marL="0" indent="0">
              <a:buNone/>
            </a:pPr>
            <a:endParaRPr lang="zh-CN" altLang="en-US"/>
          </a:p>
          <a:p>
            <a:pPr marL="0" indent="0">
              <a:buNone/>
            </a:pPr>
            <a:endParaRPr lang="zh-CN" altLang="en-US"/>
          </a:p>
        </p:txBody>
      </p:sp>
      <p:sp>
        <p:nvSpPr>
          <p:cNvPr id="100" name="文本框 99"/>
          <p:cNvSpPr txBox="1"/>
          <p:nvPr/>
        </p:nvSpPr>
        <p:spPr>
          <a:xfrm>
            <a:off x="4984750" y="885190"/>
            <a:ext cx="222250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2.LEFT JOIN</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99085" y="306451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column_name(s)</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table1 LEFT JOIN table2</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ON table1.column_name = table2.column_name;</a:t>
            </a:r>
            <a:endParaRPr lang="en-US" b="0">
              <a:latin typeface="Times New Roman" panose="02020603050405020304" charset="0"/>
              <a:cs typeface="宋体" panose="02010600030101010101" pitchFamily="2" charset="-122"/>
            </a:endParaRPr>
          </a:p>
        </p:txBody>
      </p:sp>
      <p:sp>
        <p:nvSpPr>
          <p:cNvPr id="5" name="文本框 4"/>
          <p:cNvSpPr txBox="1"/>
          <p:nvPr/>
        </p:nvSpPr>
        <p:spPr>
          <a:xfrm>
            <a:off x="6442075" y="6109970"/>
            <a:ext cx="5080000" cy="306705"/>
          </a:xfrm>
          <a:prstGeom prst="rect">
            <a:avLst/>
          </a:prstGeom>
          <a:noFill/>
          <a:ln w="9525">
            <a:noFill/>
          </a:ln>
        </p:spPr>
        <p:txBody>
          <a:bodyPr>
            <a:spAutoFit/>
          </a:bodyPr>
          <a:p>
            <a:pPr marL="0" indent="0" algn="ctr"/>
            <a:r>
              <a:rPr sz="1400" b="0">
                <a:latin typeface="Times New Roman" panose="02020603050405020304" charset="0"/>
                <a:cs typeface="宋体" panose="02010600030101010101" pitchFamily="2" charset="-122"/>
              </a:rPr>
              <a:t>图9-31  LEFT JOIN原理</a:t>
            </a:r>
            <a:endParaRPr sz="1400" b="0">
              <a:latin typeface="Times New Roman" panose="02020603050405020304" charset="0"/>
              <a:cs typeface="宋体" panose="02010600030101010101" pitchFamily="2" charset="-122"/>
            </a:endParaRPr>
          </a:p>
        </p:txBody>
      </p:sp>
      <p:pic>
        <p:nvPicPr>
          <p:cNvPr id="440" name="图片 440" descr="LEFT JOIN-LEFT JOIN.drawio"/>
          <p:cNvPicPr>
            <a:picLocks noChangeAspect="1"/>
          </p:cNvPicPr>
          <p:nvPr/>
        </p:nvPicPr>
        <p:blipFill>
          <a:blip r:embed="rId1"/>
          <a:stretch>
            <a:fillRect/>
          </a:stretch>
        </p:blipFill>
        <p:spPr>
          <a:xfrm>
            <a:off x="5814060" y="2348230"/>
            <a:ext cx="6097905" cy="3700780"/>
          </a:xfrm>
          <a:prstGeom prst="rect">
            <a:avLst/>
          </a:prstGeom>
        </p:spPr>
      </p:pic>
      <p:sp>
        <p:nvSpPr>
          <p:cNvPr id="6" name="文本框 5"/>
          <p:cNvSpPr txBox="1"/>
          <p:nvPr/>
        </p:nvSpPr>
        <p:spPr>
          <a:xfrm>
            <a:off x="299085" y="552831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emp e LEFT JOIN dept d</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ON e.dept_id = d.id;</a:t>
            </a:r>
            <a:endParaRPr lang="en-US" b="0">
              <a:latin typeface="Times New Roman" panose="02020603050405020304" charset="0"/>
              <a:cs typeface="宋体" panose="02010600030101010101" pitchFamily="2" charset="-122"/>
            </a:endParaRPr>
          </a:p>
        </p:txBody>
      </p:sp>
      <p:sp>
        <p:nvSpPr>
          <p:cNvPr id="7" name="文本框 6"/>
          <p:cNvSpPr txBox="1"/>
          <p:nvPr/>
        </p:nvSpPr>
        <p:spPr>
          <a:xfrm>
            <a:off x="299085" y="4156075"/>
            <a:ext cx="6096000" cy="1168400"/>
          </a:xfrm>
          <a:prstGeom prst="rect">
            <a:avLst/>
          </a:prstGeom>
          <a:noFill/>
          <a:ln>
            <a:solidFill>
              <a:schemeClr val="tx1"/>
            </a:solidFill>
            <a:prstDash val="dash"/>
          </a:ln>
        </p:spPr>
        <p:txBody>
          <a:bodyPr wrap="square" rtlCol="0" anchor="t">
            <a:spAutoFit/>
          </a:bodyPr>
          <a:p>
            <a:pPr marL="0" indent="0">
              <a:buNone/>
            </a:pPr>
            <a:r>
              <a:rPr lang="zh-CN" altLang="en-US" sz="1400">
                <a:sym typeface="+mn-ea"/>
              </a:rPr>
              <a:t>例如，两个数据表emp和dept，emp表存储了员工的信息，dept表存储了部门的信息。每个员工属于一个部门，每个部门可以有多个员工。emp表和dept表之间的关系是一对多的关系。emp表中的dept_id列是外键，它链接到dept表中的id列。</a:t>
            </a:r>
            <a:endParaRPr lang="zh-CN" altLang="en-US" sz="1400"/>
          </a:p>
          <a:p>
            <a:pPr marL="0" indent="0">
              <a:buNone/>
            </a:pPr>
            <a:r>
              <a:rPr lang="zh-CN" altLang="en-US" sz="1400">
                <a:sym typeface="+mn-ea"/>
              </a:rPr>
              <a:t>查询每个员工的姓名、工资和所属部门的名称，代码如下。</a:t>
            </a:r>
            <a:endParaRPr lang="zh-CN" altLang="en-US" sz="1400">
              <a:sym typeface="+mn-ea"/>
            </a:endParaRPr>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189230" y="1471930"/>
            <a:ext cx="5412740" cy="4869180"/>
          </a:xfrm>
        </p:spPr>
        <p:txBody>
          <a:bodyPr/>
          <a:p>
            <a:pPr marL="0" indent="0">
              <a:buNone/>
            </a:pPr>
            <a:r>
              <a:rPr lang="zh-CN" altLang="en-US"/>
              <a:t>RIGHT JOIN即使左表中没有匹配，也从右表返回所有的行。也就是说，返回右表中所有的记录，如果左表中没有匹配，则用NULL填充。匹配条件使用ON子句指定的。RIGHT JOIN的语法格式如下。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例如，要查询每个员工的姓名，工资和所属部门的名称。代码如下。</a:t>
            </a:r>
            <a:endParaRPr lang="zh-CN" altLang="en-US"/>
          </a:p>
          <a:p>
            <a:pPr marL="0" indent="0">
              <a:buNone/>
            </a:pPr>
            <a:endParaRPr lang="zh-CN" altLang="en-US"/>
          </a:p>
          <a:p>
            <a:pPr marL="0" indent="0">
              <a:buNone/>
            </a:pPr>
            <a:endParaRPr lang="zh-CN" altLang="en-US"/>
          </a:p>
        </p:txBody>
      </p:sp>
      <p:sp>
        <p:nvSpPr>
          <p:cNvPr id="100" name="文本框 99"/>
          <p:cNvSpPr txBox="1"/>
          <p:nvPr/>
        </p:nvSpPr>
        <p:spPr>
          <a:xfrm>
            <a:off x="4984750" y="885190"/>
            <a:ext cx="222250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3.RIGHT JOIN</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99085" y="2882900"/>
            <a:ext cx="4813935" cy="1476375"/>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  column_name(s)</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  table_name1 RIGHT [OUTER] JOIN table_name2 ON join_condition;</a:t>
            </a:r>
            <a:endParaRPr lang="en-US" b="0">
              <a:latin typeface="Times New Roman" panose="02020603050405020304" charset="0"/>
              <a:cs typeface="宋体" panose="02010600030101010101" pitchFamily="2" charset="-122"/>
            </a:endParaRPr>
          </a:p>
        </p:txBody>
      </p:sp>
      <p:sp>
        <p:nvSpPr>
          <p:cNvPr id="5" name="文本框 4"/>
          <p:cNvSpPr txBox="1"/>
          <p:nvPr/>
        </p:nvSpPr>
        <p:spPr>
          <a:xfrm>
            <a:off x="6527165" y="5702300"/>
            <a:ext cx="5080000" cy="306705"/>
          </a:xfrm>
          <a:prstGeom prst="rect">
            <a:avLst/>
          </a:prstGeom>
          <a:noFill/>
          <a:ln w="9525">
            <a:noFill/>
          </a:ln>
        </p:spPr>
        <p:txBody>
          <a:bodyPr>
            <a:spAutoFit/>
          </a:bodyPr>
          <a:p>
            <a:pPr marL="0" indent="0" algn="ctr"/>
            <a:r>
              <a:rPr sz="1400" b="0">
                <a:latin typeface="Times New Roman" panose="02020603050405020304" charset="0"/>
                <a:cs typeface="宋体" panose="02010600030101010101" pitchFamily="2" charset="-122"/>
              </a:rPr>
              <a:t>图9-34  RIGHT JOIN运行原理</a:t>
            </a:r>
            <a:endParaRPr sz="1400" b="0">
              <a:latin typeface="Times New Roman" panose="02020603050405020304" charset="0"/>
              <a:cs typeface="宋体" panose="02010600030101010101" pitchFamily="2" charset="-122"/>
            </a:endParaRPr>
          </a:p>
        </p:txBody>
      </p:sp>
      <p:sp>
        <p:nvSpPr>
          <p:cNvPr id="6" name="文本框 5"/>
          <p:cNvSpPr txBox="1"/>
          <p:nvPr/>
        </p:nvSpPr>
        <p:spPr>
          <a:xfrm>
            <a:off x="299085" y="552831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emp 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RIGHT JOIN dept d ON e.dept_id = d.id;</a:t>
            </a:r>
            <a:endParaRPr lang="en-US" b="0">
              <a:latin typeface="Times New Roman" panose="02020603050405020304" charset="0"/>
              <a:cs typeface="宋体" panose="02010600030101010101" pitchFamily="2" charset="-122"/>
            </a:endParaRPr>
          </a:p>
        </p:txBody>
      </p:sp>
      <p:pic>
        <p:nvPicPr>
          <p:cNvPr id="443" name="图片 443" descr="LEFT JOIN-RightJOIN.drawio"/>
          <p:cNvPicPr>
            <a:picLocks noChangeAspect="1"/>
          </p:cNvPicPr>
          <p:nvPr/>
        </p:nvPicPr>
        <p:blipFill>
          <a:blip r:embed="rId1"/>
          <a:stretch>
            <a:fillRect/>
          </a:stretch>
        </p:blipFill>
        <p:spPr>
          <a:xfrm>
            <a:off x="5697855" y="1589405"/>
            <a:ext cx="6366510" cy="380746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189230" y="1471930"/>
            <a:ext cx="5412740" cy="4869180"/>
          </a:xfrm>
        </p:spPr>
        <p:txBody>
          <a:bodyPr/>
          <a:p>
            <a:pPr marL="0" indent="0">
              <a:buNone/>
            </a:pPr>
            <a:r>
              <a:rPr lang="zh-CN" altLang="en-US"/>
              <a:t>FULL JOIN实现表连接，保留两个表中的所有数据。即返回两个表中任意一个表存在的记录，如果没有匹配，则用NULL填充。匹配条件使用ON子句指定。FULL JOIN的语法格式如下。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例如，查询每个员工的姓名，工资和所属部门的名称。代码如下。</a:t>
            </a:r>
            <a:endParaRPr lang="zh-CN" altLang="en-US"/>
          </a:p>
          <a:p>
            <a:pPr marL="0" indent="0">
              <a:buNone/>
            </a:pPr>
            <a:endParaRPr lang="zh-CN" altLang="en-US"/>
          </a:p>
        </p:txBody>
      </p:sp>
      <p:sp>
        <p:nvSpPr>
          <p:cNvPr id="100" name="文本框 99"/>
          <p:cNvSpPr txBox="1"/>
          <p:nvPr/>
        </p:nvSpPr>
        <p:spPr>
          <a:xfrm>
            <a:off x="4984750" y="885190"/>
            <a:ext cx="222250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4.FULL JOIN</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99085" y="2882900"/>
            <a:ext cx="4813935" cy="119888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column_name(s)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table_name1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FULL [OUTER] JOIN table_name2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ON join_condition;</a:t>
            </a:r>
            <a:endParaRPr lang="en-US" b="0">
              <a:latin typeface="Times New Roman" panose="02020603050405020304" charset="0"/>
              <a:cs typeface="宋体" panose="02010600030101010101" pitchFamily="2" charset="-122"/>
            </a:endParaRPr>
          </a:p>
        </p:txBody>
      </p:sp>
      <p:sp>
        <p:nvSpPr>
          <p:cNvPr id="5" name="文本框 4"/>
          <p:cNvSpPr txBox="1"/>
          <p:nvPr/>
        </p:nvSpPr>
        <p:spPr>
          <a:xfrm>
            <a:off x="6527165" y="5702300"/>
            <a:ext cx="5080000" cy="306705"/>
          </a:xfrm>
          <a:prstGeom prst="rect">
            <a:avLst/>
          </a:prstGeom>
          <a:noFill/>
          <a:ln w="9525">
            <a:noFill/>
          </a:ln>
        </p:spPr>
        <p:txBody>
          <a:bodyPr>
            <a:spAutoFit/>
          </a:bodyPr>
          <a:p>
            <a:pPr marL="0" indent="0" algn="ctr"/>
            <a:r>
              <a:rPr sz="1400" b="0">
                <a:latin typeface="Times New Roman" panose="02020603050405020304" charset="0"/>
                <a:cs typeface="宋体" panose="02010600030101010101" pitchFamily="2" charset="-122"/>
              </a:rPr>
              <a:t>图9-36  FULL JOIN运行原理</a:t>
            </a:r>
            <a:endParaRPr sz="1400" b="0">
              <a:latin typeface="Times New Roman" panose="02020603050405020304" charset="0"/>
              <a:cs typeface="宋体" panose="02010600030101010101" pitchFamily="2" charset="-122"/>
            </a:endParaRPr>
          </a:p>
        </p:txBody>
      </p:sp>
      <p:sp>
        <p:nvSpPr>
          <p:cNvPr id="6" name="文本框 5"/>
          <p:cNvSpPr txBox="1"/>
          <p:nvPr/>
        </p:nvSpPr>
        <p:spPr>
          <a:xfrm>
            <a:off x="299085" y="5086985"/>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emp 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FULL JOIN dept d ON e.dept_id = d.id;</a:t>
            </a:r>
            <a:endParaRPr lang="en-US" b="0">
              <a:latin typeface="Times New Roman" panose="02020603050405020304" charset="0"/>
              <a:cs typeface="宋体" panose="02010600030101010101" pitchFamily="2" charset="-122"/>
            </a:endParaRPr>
          </a:p>
        </p:txBody>
      </p:sp>
      <p:pic>
        <p:nvPicPr>
          <p:cNvPr id="445" name="图片 445" descr="LEFT JOIN-FULL JOIN.drawio"/>
          <p:cNvPicPr>
            <a:picLocks noChangeAspect="1"/>
          </p:cNvPicPr>
          <p:nvPr/>
        </p:nvPicPr>
        <p:blipFill>
          <a:blip r:embed="rId1"/>
          <a:stretch>
            <a:fillRect/>
          </a:stretch>
        </p:blipFill>
        <p:spPr>
          <a:xfrm>
            <a:off x="5448300" y="1600200"/>
            <a:ext cx="6463665" cy="4137660"/>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189230" y="1471930"/>
            <a:ext cx="5412740" cy="4869180"/>
          </a:xfrm>
        </p:spPr>
        <p:txBody>
          <a:bodyPr/>
          <a:p>
            <a:pPr marL="0" indent="0">
              <a:buNone/>
            </a:pPr>
            <a:r>
              <a:rPr lang="zh-CN" altLang="en-US"/>
              <a:t>LEFT SEMI JOIN为左半连接，根据连接条件，只保留左表中与右表有匹配记录的数据。匹配条件使用ON子句指定。如果左表中有某些数据没有匹配到右表中的数据，那么这些数据被过滤掉。LEFT SEMI JOIN的语法格式如下。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例如，根据连接条件查询在emp表中存在而在dept表中也存在的员工信息。代码如下。</a:t>
            </a:r>
            <a:endParaRPr lang="zh-CN" altLang="en-US"/>
          </a:p>
        </p:txBody>
      </p:sp>
      <p:sp>
        <p:nvSpPr>
          <p:cNvPr id="100" name="文本框 99"/>
          <p:cNvSpPr txBox="1"/>
          <p:nvPr/>
        </p:nvSpPr>
        <p:spPr>
          <a:xfrm>
            <a:off x="4222115" y="885190"/>
            <a:ext cx="374713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5.LEFT/RIGHT SEMI JOIN</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99085" y="317373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column_name(s)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table_name1 LEFT SEMI JOIN table_name2 ON join_condition;</a:t>
            </a:r>
            <a:endParaRPr lang="en-US" b="0">
              <a:latin typeface="Times New Roman" panose="02020603050405020304" charset="0"/>
              <a:cs typeface="宋体" panose="02010600030101010101" pitchFamily="2" charset="-122"/>
            </a:endParaRPr>
          </a:p>
        </p:txBody>
      </p:sp>
      <p:sp>
        <p:nvSpPr>
          <p:cNvPr id="5" name="文本框 4"/>
          <p:cNvSpPr txBox="1"/>
          <p:nvPr/>
        </p:nvSpPr>
        <p:spPr>
          <a:xfrm>
            <a:off x="6527165" y="5702300"/>
            <a:ext cx="5080000" cy="306705"/>
          </a:xfrm>
          <a:prstGeom prst="rect">
            <a:avLst/>
          </a:prstGeom>
          <a:noFill/>
          <a:ln w="9525">
            <a:noFill/>
          </a:ln>
        </p:spPr>
        <p:txBody>
          <a:bodyPr>
            <a:spAutoFit/>
          </a:bodyPr>
          <a:p>
            <a:pPr marL="0" indent="0" algn="ctr"/>
            <a:r>
              <a:rPr sz="1400" b="0">
                <a:latin typeface="Times New Roman" panose="02020603050405020304" charset="0"/>
                <a:cs typeface="宋体" panose="02010600030101010101" pitchFamily="2" charset="-122"/>
              </a:rPr>
              <a:t>图9-38  LEFT SEMI JOIN运行原理</a:t>
            </a:r>
            <a:endParaRPr sz="1400" b="0">
              <a:latin typeface="Times New Roman" panose="02020603050405020304" charset="0"/>
              <a:cs typeface="宋体" panose="02010600030101010101" pitchFamily="2" charset="-122"/>
            </a:endParaRPr>
          </a:p>
        </p:txBody>
      </p:sp>
      <p:sp>
        <p:nvSpPr>
          <p:cNvPr id="6" name="文本框 5"/>
          <p:cNvSpPr txBox="1"/>
          <p:nvPr/>
        </p:nvSpPr>
        <p:spPr>
          <a:xfrm>
            <a:off x="299085" y="5607685"/>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emp 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LEFT SEMI JOIN dept d ON e.dept_id = d.id;</a:t>
            </a:r>
            <a:endParaRPr lang="en-US" b="0">
              <a:latin typeface="Times New Roman" panose="02020603050405020304" charset="0"/>
              <a:cs typeface="宋体" panose="02010600030101010101" pitchFamily="2" charset="-122"/>
            </a:endParaRPr>
          </a:p>
        </p:txBody>
      </p:sp>
      <p:pic>
        <p:nvPicPr>
          <p:cNvPr id="447" name="图片 447" descr="LEFT JOIN-LEFT SIME JOIN.drawio"/>
          <p:cNvPicPr>
            <a:picLocks noChangeAspect="1"/>
          </p:cNvPicPr>
          <p:nvPr/>
        </p:nvPicPr>
        <p:blipFill>
          <a:blip r:embed="rId1"/>
          <a:stretch>
            <a:fillRect/>
          </a:stretch>
        </p:blipFill>
        <p:spPr>
          <a:xfrm>
            <a:off x="5601970" y="1617980"/>
            <a:ext cx="6436360" cy="363474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189230" y="1471930"/>
            <a:ext cx="5412740" cy="4869180"/>
          </a:xfrm>
        </p:spPr>
        <p:txBody>
          <a:bodyPr/>
          <a:p>
            <a:pPr marL="0" indent="0">
              <a:buNone/>
            </a:pPr>
            <a:r>
              <a:rPr lang="zh-CN" altLang="en-US"/>
              <a:t>CROSS JOIN表示交叉连接，返回两个表的笛卡尔积。它将两个表中的每一行数据与另一个表中的每一行数据进行组合，形成笛卡尔积。这样会产生很多数据，可能有些是不需要的。可以使用ON子句指定连接的条件，对交叉连接后的结果进行过滤，只保留符合条件的数据。CROSS JOIN的语法格式如下。</a:t>
            </a:r>
            <a:endParaRPr lang="zh-CN" altLang="en-US"/>
          </a:p>
          <a:p>
            <a:pPr marL="0" indent="0">
              <a:buNone/>
            </a:pPr>
            <a:endParaRPr lang="zh-CN" altLang="en-US"/>
          </a:p>
          <a:p>
            <a:pPr marL="0" indent="0">
              <a:buNone/>
            </a:pPr>
            <a:endParaRPr lang="zh-CN" altLang="en-US"/>
          </a:p>
          <a:p>
            <a:pPr marL="0" indent="0">
              <a:buNone/>
            </a:pPr>
            <a:r>
              <a:rPr lang="zh-CN" altLang="en-US"/>
              <a:t>例如，根据连接条件查询每个员工与每个部门之间可能存在的关系。查询语句如下</a:t>
            </a:r>
            <a:endParaRPr lang="zh-CN" altLang="en-US"/>
          </a:p>
        </p:txBody>
      </p:sp>
      <p:sp>
        <p:nvSpPr>
          <p:cNvPr id="100" name="文本框 99"/>
          <p:cNvSpPr txBox="1"/>
          <p:nvPr/>
        </p:nvSpPr>
        <p:spPr>
          <a:xfrm>
            <a:off x="4887595" y="885190"/>
            <a:ext cx="241617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6.CROSS JOIN</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99085" y="344551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column_name(s) FROM table_name1 CROSS JOIN table_name2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[ON join_condition];</a:t>
            </a:r>
            <a:endParaRPr lang="en-US" b="0">
              <a:latin typeface="Times New Roman" panose="02020603050405020304" charset="0"/>
              <a:cs typeface="宋体" panose="02010600030101010101" pitchFamily="2" charset="-122"/>
            </a:endParaRPr>
          </a:p>
        </p:txBody>
      </p:sp>
      <p:sp>
        <p:nvSpPr>
          <p:cNvPr id="5" name="文本框 4"/>
          <p:cNvSpPr txBox="1"/>
          <p:nvPr/>
        </p:nvSpPr>
        <p:spPr>
          <a:xfrm>
            <a:off x="7002780" y="6543675"/>
            <a:ext cx="5080000" cy="306705"/>
          </a:xfrm>
          <a:prstGeom prst="rect">
            <a:avLst/>
          </a:prstGeom>
          <a:noFill/>
          <a:ln w="9525">
            <a:noFill/>
          </a:ln>
        </p:spPr>
        <p:txBody>
          <a:bodyPr>
            <a:spAutoFit/>
          </a:bodyPr>
          <a:p>
            <a:pPr marL="0" indent="0" algn="ctr"/>
            <a:r>
              <a:rPr sz="1400" b="0">
                <a:latin typeface="Times New Roman" panose="02020603050405020304" charset="0"/>
                <a:cs typeface="宋体" panose="02010600030101010101" pitchFamily="2" charset="-122"/>
              </a:rPr>
              <a:t>图9-40  CROSS JOIN运行原理</a:t>
            </a:r>
            <a:endParaRPr sz="1400" b="0">
              <a:latin typeface="Times New Roman" panose="02020603050405020304" charset="0"/>
              <a:cs typeface="宋体" panose="02010600030101010101" pitchFamily="2" charset="-122"/>
            </a:endParaRPr>
          </a:p>
        </p:txBody>
      </p:sp>
      <p:sp>
        <p:nvSpPr>
          <p:cNvPr id="6" name="文本框 5"/>
          <p:cNvSpPr txBox="1"/>
          <p:nvPr/>
        </p:nvSpPr>
        <p:spPr>
          <a:xfrm>
            <a:off x="299085" y="5252720"/>
            <a:ext cx="4813935" cy="922020"/>
          </a:xfrm>
          <a:prstGeom prst="rect">
            <a:avLst/>
          </a:prstGeom>
          <a:solidFill>
            <a:schemeClr val="accent1"/>
          </a:solidFill>
          <a:ln w="9525">
            <a:noFill/>
          </a:ln>
        </p:spPr>
        <p:txBody>
          <a:bodyPr wrap="square">
            <a:spAutoFit/>
          </a:bodyPr>
          <a:p>
            <a:pPr indent="0" fontAlgn="auto"/>
            <a:r>
              <a:rPr lang="en-US" b="0">
                <a:latin typeface="Times New Roman" panose="02020603050405020304" charset="0"/>
                <a:cs typeface="宋体" panose="02010600030101010101" pitchFamily="2" charset="-122"/>
              </a:rPr>
              <a:t>SELECT e.name, e.salary, d.name AS dept_name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FROM emp e </a:t>
            </a:r>
            <a:endParaRPr lang="en-US" b="0">
              <a:latin typeface="Times New Roman" panose="02020603050405020304" charset="0"/>
              <a:cs typeface="宋体" panose="02010600030101010101" pitchFamily="2" charset="-122"/>
            </a:endParaRPr>
          </a:p>
          <a:p>
            <a:pPr indent="0" fontAlgn="auto"/>
            <a:r>
              <a:rPr lang="en-US" b="0">
                <a:latin typeface="Times New Roman" panose="02020603050405020304" charset="0"/>
                <a:cs typeface="宋体" panose="02010600030101010101" pitchFamily="2" charset="-122"/>
              </a:rPr>
              <a:t>CROSS JOIN dept d ON e.dept_id = d.id;</a:t>
            </a:r>
            <a:endParaRPr lang="en-US" b="0">
              <a:latin typeface="Times New Roman" panose="02020603050405020304" charset="0"/>
              <a:cs typeface="宋体" panose="02010600030101010101" pitchFamily="2" charset="-122"/>
            </a:endParaRPr>
          </a:p>
        </p:txBody>
      </p:sp>
      <p:pic>
        <p:nvPicPr>
          <p:cNvPr id="449" name="图片 449" descr="LEFT JOIN-CROSS JOIN.drawio"/>
          <p:cNvPicPr>
            <a:picLocks noChangeAspect="1"/>
          </p:cNvPicPr>
          <p:nvPr/>
        </p:nvPicPr>
        <p:blipFill>
          <a:blip r:embed="rId1"/>
          <a:stretch>
            <a:fillRect/>
          </a:stretch>
        </p:blipFill>
        <p:spPr>
          <a:xfrm>
            <a:off x="6318885" y="1471930"/>
            <a:ext cx="5288280" cy="5071745"/>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9.2.4 Hive的JOIN操作</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如要查询工资高于部门平均工资的员工的姓名和工资，可以通过使用子查询计算每个部门的平均薪水，然后将其与员工表进行连接，并通过薪水条件进行过滤，最终返回符合条件的员工姓名和薪水。使用LEFT SEMI JOIN来连接两个表，代码如下。</a:t>
            </a:r>
            <a:endParaRPr lang="zh-CN" altLang="en-US"/>
          </a:p>
        </p:txBody>
      </p:sp>
      <p:sp>
        <p:nvSpPr>
          <p:cNvPr id="100" name="文本框 99"/>
          <p:cNvSpPr txBox="1"/>
          <p:nvPr/>
        </p:nvSpPr>
        <p:spPr>
          <a:xfrm>
            <a:off x="4609465" y="885190"/>
            <a:ext cx="297243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7.JOIN某个查询结果</a:t>
            </a:r>
            <a:endParaRPr lang="en-US" sz="2000" b="1">
              <a:latin typeface="Times New Roman" panose="02020603050405020304" charset="0"/>
              <a:cs typeface="宋体" panose="02010600030101010101" pitchFamily="2" charset="-122"/>
            </a:endParaRPr>
          </a:p>
        </p:txBody>
      </p:sp>
      <p:sp>
        <p:nvSpPr>
          <p:cNvPr id="7" name="文本框 6"/>
          <p:cNvSpPr txBox="1"/>
          <p:nvPr/>
        </p:nvSpPr>
        <p:spPr>
          <a:xfrm>
            <a:off x="3725545" y="2626995"/>
            <a:ext cx="5080000" cy="2584450"/>
          </a:xfrm>
          <a:prstGeom prst="rect">
            <a:avLst/>
          </a:prstGeom>
          <a:solidFill>
            <a:schemeClr val="accent1"/>
          </a:solidFill>
          <a:ln w="9525">
            <a:noFill/>
          </a:ln>
        </p:spPr>
        <p:txBody>
          <a:bodyPr>
            <a:spAutoFit/>
          </a:bodyPr>
          <a:p>
            <a:pPr indent="0" algn="l" fontAlgn="auto"/>
            <a:r>
              <a:rPr lang="en-US" b="0">
                <a:latin typeface="Times New Roman" panose="02020603050405020304" charset="0"/>
                <a:cs typeface="宋体" panose="02010600030101010101" pitchFamily="2" charset="-122"/>
              </a:rPr>
              <a:t>SELECT e.name, e.salaryFROM emp eLEFT SEMI JOIN (    SELECT dept_id, AVG(salary) AS avg_salary    FROM emp    GROUP BY dept_id) tON e.dept_id = t.dept_id AND e.salary &gt; t.avg_salary;</a:t>
            </a:r>
            <a:endParaRPr lang="en-US" altLang="en-US" b="0">
              <a:latin typeface="Times New Roman" panose="02020603050405020304" charset="0"/>
              <a:cs typeface="宋体" panose="02010600030101010101" pitchFamily="2" charset="-122"/>
            </a:endParaRPr>
          </a:p>
        </p:txBody>
      </p:sp>
      <p:pic>
        <p:nvPicPr>
          <p:cNvPr id="452" name="图片 19"/>
          <p:cNvPicPr>
            <a:picLocks noChangeAspect="1"/>
          </p:cNvPicPr>
          <p:nvPr/>
        </p:nvPicPr>
        <p:blipFill>
          <a:blip r:embed="rId1"/>
          <a:srcRect l="13063" t="67414" r="6814" b="14433"/>
          <a:stretch>
            <a:fillRect/>
          </a:stretch>
        </p:blipFill>
        <p:spPr>
          <a:xfrm>
            <a:off x="2445385" y="5574030"/>
            <a:ext cx="7903845" cy="962025"/>
          </a:xfrm>
          <a:prstGeom prst="rect">
            <a:avLst/>
          </a:prstGeom>
          <a:noFill/>
          <a:ln>
            <a:solidFill>
              <a:schemeClr val="tx1"/>
            </a:solidFill>
          </a:ln>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fontScale="7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rPr>
              <a:t>9.1 基于IntelliJ IDEA实现Hive操作</a:t>
            </a:r>
            <a:endParaRPr lang="en-US" altLang="zh-CN" sz="4400" spc="280">
              <a:solidFill>
                <a:schemeClr val="dk1">
                  <a:lumMod val="85000"/>
                  <a:lumOff val="15000"/>
                </a:schemeClr>
              </a:solidFill>
              <a:uFillTx/>
              <a:latin typeface="黑体" panose="02010609060101010101" charset="-122"/>
              <a:ea typeface="黑体" panose="02010609060101010101" charset="-122"/>
              <a:cs typeface="黑体" panose="02010609060101010101" charset="-122"/>
            </a:endParaRPr>
          </a:p>
        </p:txBody>
      </p:sp>
      <p:sp>
        <p:nvSpPr>
          <p:cNvPr id="9" name="文本框 8"/>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IntelliJ IDEA是一个强大的集成开发环境，它可以支持Hive数据分析项目的开发和调试。Hive是一个基于Hadoop的数据仓库工具，它可以使用类似SQL语言的HiveQL来查询和分析大规模的结构化或半结构化数据。在数据分析领域，Hive是一个非常重要和流行的技术，因此选择一个合适的IDE来提高Hive项目的开发效率和质量是非常必要的。IntelliJ IDEA在数据分析代码书写过程中有较强的优势和特点。</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9.2.5 Hive的JOIN原理</a:t>
            </a:r>
            <a:endParaRPr lang="zh-CN" altLang="en-US"/>
          </a:p>
        </p:txBody>
      </p:sp>
      <p:sp>
        <p:nvSpPr>
          <p:cNvPr id="3" name="内容占位符 2"/>
          <p:cNvSpPr>
            <a:spLocks noGrp="1"/>
          </p:cNvSpPr>
          <p:nvPr>
            <p:ph idx="1"/>
          </p:nvPr>
        </p:nvSpPr>
        <p:spPr/>
        <p:txBody>
          <a:bodyPr>
            <a:normAutofit fontScale="90000"/>
          </a:bodyPr>
          <a:p>
            <a:pPr marL="0" indent="0">
              <a:buNone/>
            </a:pPr>
            <a:r>
              <a:rPr lang="zh-CN" altLang="en-US"/>
              <a:t>Hive的JOIN操作实际上是基于MapReduce的分布式处理实现的。当执行JOIN操作时，Hive会将数据集划分为若干个分片，然后将每个分片分发到不同的计算节点上进行处理。JOIN操作的过程可以分为以下几个步骤。</a:t>
            </a:r>
            <a:endParaRPr lang="zh-CN" altLang="en-US"/>
          </a:p>
          <a:p>
            <a:r>
              <a:rPr lang="zh-CN" altLang="en-US"/>
              <a:t>（1）数据划分和分发</a:t>
            </a:r>
            <a:endParaRPr lang="zh-CN" altLang="en-US"/>
          </a:p>
          <a:p>
            <a:pPr marL="0" indent="0">
              <a:buNone/>
            </a:pPr>
            <a:r>
              <a:rPr lang="zh-CN" altLang="en-US"/>
              <a:t>首先，Hive会根据JOIN条件和数据分片规则，将参与JOIN操作的数据集进行划分和分发。这确保了具有相同关联键的数据行能够被发送到相同的计算节点上进行处理。</a:t>
            </a:r>
            <a:endParaRPr lang="zh-CN" altLang="en-US"/>
          </a:p>
          <a:p>
            <a:r>
              <a:rPr lang="zh-CN" altLang="en-US"/>
              <a:t>（2）局部处理</a:t>
            </a:r>
            <a:endParaRPr lang="zh-CN" altLang="en-US"/>
          </a:p>
          <a:p>
            <a:pPr marL="0" indent="0">
              <a:buNone/>
            </a:pPr>
            <a:r>
              <a:rPr lang="zh-CN" altLang="en-US"/>
              <a:t>每个计算节点会独立地对其所接收到的数据分片进行局部处理。在这个阶段，Hive会根据JOIN条件进行数据匹配，将满足条件的数据行进行组合。对于不同的JOIN类型，如内连接、左连接、右连接、全连接等，各种连接的处理方式会有所不同。</a:t>
            </a:r>
            <a:endParaRPr lang="zh-CN" altLang="en-US"/>
          </a:p>
          <a:p>
            <a:r>
              <a:rPr lang="zh-CN" altLang="en-US"/>
              <a:t>（3）数据合并</a:t>
            </a:r>
            <a:endParaRPr lang="zh-CN" altLang="en-US"/>
          </a:p>
          <a:p>
            <a:pPr marL="0" indent="0">
              <a:buNone/>
            </a:pPr>
            <a:r>
              <a:rPr lang="zh-CN" altLang="en-US"/>
              <a:t>在局部处理完成后，Hive会将各个计算节点上的结果数据进行合并。这包括将各个节点上的匹配行进行组合，以及根据JOIN类型进行数据填充和处理。</a:t>
            </a:r>
            <a:endParaRPr lang="zh-CN" altLang="en-US"/>
          </a:p>
          <a:p>
            <a:r>
              <a:rPr lang="zh-CN" altLang="en-US"/>
              <a:t>（4）结果输出</a:t>
            </a:r>
            <a:endParaRPr lang="zh-CN" altLang="en-US"/>
          </a:p>
          <a:p>
            <a:pPr marL="0" indent="0">
              <a:buNone/>
            </a:pPr>
            <a:r>
              <a:rPr lang="zh-CN" altLang="en-US"/>
              <a:t>最后，Hive将合并后的结果数据进行输出，以供用户使用。用户可以选择将结果保存到表中或进行进一步的数据分析和处理。</a:t>
            </a:r>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idx="1"/>
          </p:nvPr>
        </p:nvSpPr>
        <p:spPr>
          <a:xfrm>
            <a:off x="669925" y="1678305"/>
            <a:ext cx="10852150" cy="4662805"/>
          </a:xfrm>
        </p:spPr>
        <p:txBody>
          <a:bodyPr/>
          <a:p>
            <a:pPr marL="0" indent="0">
              <a:buNone/>
            </a:pPr>
            <a:r>
              <a:rPr lang="zh-CN" altLang="en-US" sz="2400"/>
              <a:t>Common Join是Hive中默认的JOIN类型，它是在</a:t>
            </a:r>
            <a:r>
              <a:rPr lang="zh-CN" altLang="en-US" sz="2400" b="1">
                <a:solidFill>
                  <a:srgbClr val="FF0000"/>
                </a:solidFill>
              </a:rPr>
              <a:t>Reduce阶段</a:t>
            </a:r>
            <a:r>
              <a:rPr lang="zh-CN" altLang="en-US" sz="2400"/>
              <a:t>完成JOIN操作的。它适用于两个或多个表都比较大，且没有明显的数据倾斜,即某些键值出现的频率过高的情况。</a:t>
            </a:r>
            <a:endParaRPr lang="zh-CN" altLang="en-US" sz="2400"/>
          </a:p>
          <a:p>
            <a:pPr marL="0" indent="0">
              <a:buNone/>
            </a:pPr>
            <a:r>
              <a:rPr lang="zh-CN" altLang="en-US" sz="2400"/>
              <a:t>Common Join的执行过程包含</a:t>
            </a:r>
            <a:r>
              <a:rPr lang="zh-CN" altLang="en-US" sz="2400" b="1">
                <a:solidFill>
                  <a:srgbClr val="FF0000"/>
                </a:solidFill>
              </a:rPr>
              <a:t>Map阶段</a:t>
            </a:r>
            <a:r>
              <a:rPr lang="zh-CN" altLang="en-US" sz="2400"/>
              <a:t>、</a:t>
            </a:r>
            <a:r>
              <a:rPr lang="zh-CN" altLang="en-US" sz="2400" b="1">
                <a:solidFill>
                  <a:srgbClr val="FF0000"/>
                </a:solidFill>
              </a:rPr>
              <a:t>Shuffle阶段</a:t>
            </a:r>
            <a:r>
              <a:rPr lang="zh-CN" altLang="en-US" sz="2400"/>
              <a:t>和</a:t>
            </a:r>
            <a:r>
              <a:rPr lang="zh-CN" altLang="en-US" sz="2400" b="1">
                <a:solidFill>
                  <a:srgbClr val="FF0000"/>
                </a:solidFill>
              </a:rPr>
              <a:t>Reduce阶段</a:t>
            </a:r>
            <a:r>
              <a:rPr lang="zh-CN" altLang="en-US" sz="2400"/>
              <a:t>3个阶段。</a:t>
            </a:r>
            <a:endParaRPr lang="zh-CN" altLang="en-US" sz="2400"/>
          </a:p>
          <a:p>
            <a:pPr marL="0" indent="0">
              <a:buNone/>
            </a:pPr>
            <a:endParaRPr lang="zh-CN" altLang="en-US" sz="2400"/>
          </a:p>
        </p:txBody>
      </p:sp>
      <p:sp>
        <p:nvSpPr>
          <p:cNvPr id="100" name="文本框 99"/>
          <p:cNvSpPr txBox="1"/>
          <p:nvPr>
            <p:custDataLst>
              <p:tags r:id="rId1"/>
            </p:custDataLst>
          </p:nvPr>
        </p:nvSpPr>
        <p:spPr>
          <a:xfrm>
            <a:off x="4609465" y="885190"/>
            <a:ext cx="248221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1.Common Join</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idx="1"/>
          </p:nvPr>
        </p:nvSpPr>
        <p:spPr>
          <a:xfrm>
            <a:off x="669925" y="1678305"/>
            <a:ext cx="10852150" cy="4662805"/>
          </a:xfrm>
        </p:spPr>
        <p:txBody>
          <a:bodyPr/>
          <a:p>
            <a:pPr marL="0" indent="0">
              <a:buNone/>
            </a:pPr>
            <a:r>
              <a:rPr lang="zh-CN" altLang="en-US"/>
              <a:t>（1）Map阶段</a:t>
            </a:r>
            <a:endParaRPr lang="zh-CN" altLang="en-US"/>
          </a:p>
          <a:p>
            <a:pPr marL="0" indent="0">
              <a:buNone/>
            </a:pPr>
            <a:r>
              <a:rPr lang="zh-CN" altLang="en-US"/>
              <a:t>在Map阶段，Hive会读取源表，即参与JOIN的表数据，并将其输出为键值对。输出时，以JOIN条件中的列为key，如果JOIN有多个关联键，则以这些关联键的组合作为key；输出的value为JOIN之后SELECT或WHERE中需要用到的列，同时在value中还会包含表的Tag信息，用于标明此value对应哪个表。例如，如果有员工和部门两张表，内容如表9-6、表9-7所示。</a:t>
            </a:r>
            <a:endParaRPr lang="zh-CN" altLang="en-US"/>
          </a:p>
          <a:p>
            <a:pPr marL="0" indent="0">
              <a:buNone/>
            </a:pPr>
            <a:endParaRPr lang="zh-CN" altLang="en-US"/>
          </a:p>
        </p:txBody>
      </p:sp>
      <p:sp>
        <p:nvSpPr>
          <p:cNvPr id="100" name="文本框 99"/>
          <p:cNvSpPr txBox="1"/>
          <p:nvPr>
            <p:custDataLst>
              <p:tags r:id="rId1"/>
            </p:custDataLst>
          </p:nvPr>
        </p:nvSpPr>
        <p:spPr>
          <a:xfrm>
            <a:off x="4609465" y="885190"/>
            <a:ext cx="248221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1.Common Join</a:t>
            </a:r>
            <a:endParaRPr lang="en-US" sz="2000" b="1">
              <a:latin typeface="Times New Roman" panose="02020603050405020304" charset="0"/>
              <a:cs typeface="宋体" panose="02010600030101010101" pitchFamily="2" charset="-122"/>
            </a:endParaRPr>
          </a:p>
        </p:txBody>
      </p:sp>
      <p:graphicFrame>
        <p:nvGraphicFramePr>
          <p:cNvPr id="4" name="表格 3"/>
          <p:cNvGraphicFramePr/>
          <p:nvPr>
            <p:custDataLst>
              <p:tags r:id="rId2"/>
            </p:custDataLst>
          </p:nvPr>
        </p:nvGraphicFramePr>
        <p:xfrm>
          <a:off x="815340" y="3923665"/>
          <a:ext cx="4722495" cy="2102485"/>
        </p:xfrm>
        <a:graphic>
          <a:graphicData uri="http://schemas.openxmlformats.org/drawingml/2006/table">
            <a:tbl>
              <a:tblPr/>
              <a:tblGrid>
                <a:gridCol w="1574165"/>
                <a:gridCol w="1574165"/>
                <a:gridCol w="1574165"/>
              </a:tblGrid>
              <a:tr h="54165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age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704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Alice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704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Bob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25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674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Carol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6146165" y="3923665"/>
          <a:ext cx="4145280" cy="2103120"/>
        </p:xfrm>
        <a:graphic>
          <a:graphicData uri="http://schemas.openxmlformats.org/drawingml/2006/table">
            <a:tbl>
              <a:tblPr/>
              <a:tblGrid>
                <a:gridCol w="1381760"/>
                <a:gridCol w="1381760"/>
                <a:gridCol w="1381760"/>
              </a:tblGrid>
              <a:tr h="51879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927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927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IT</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6000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578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HR</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69925" y="3500120"/>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9-6  </a:t>
            </a:r>
            <a:r>
              <a:rPr lang="zh-CN" sz="1400" b="0">
                <a:latin typeface="Times New Roman" panose="02020603050405020304" charset="0"/>
                <a:ea typeface="宋体" panose="02010600030101010101" pitchFamily="2" charset="-122"/>
              </a:rPr>
              <a:t>员工表</a:t>
            </a:r>
            <a:r>
              <a:rPr lang="en-US" sz="1400" b="0">
                <a:latin typeface="Times New Roman" panose="02020603050405020304" charset="0"/>
                <a:ea typeface="宋体" panose="02010600030101010101" pitchFamily="2" charset="-122"/>
              </a:rPr>
              <a:t>emp</a:t>
            </a:r>
            <a:endParaRPr lang="en-US" altLang="en-US" sz="1400" b="0">
              <a:latin typeface="Times New Roman" panose="02020603050405020304" charset="0"/>
              <a:ea typeface="宋体" panose="02010600030101010101" pitchFamily="2" charset="-122"/>
            </a:endParaRPr>
          </a:p>
        </p:txBody>
      </p:sp>
      <p:sp>
        <p:nvSpPr>
          <p:cNvPr id="7" name="文本框 6"/>
          <p:cNvSpPr txBox="1"/>
          <p:nvPr/>
        </p:nvSpPr>
        <p:spPr>
          <a:xfrm>
            <a:off x="5749925" y="3555365"/>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9-7 </a:t>
            </a:r>
            <a:r>
              <a:rPr lang="zh-CN" sz="1400" b="0">
                <a:latin typeface="Times New Roman" panose="02020603050405020304" charset="0"/>
                <a:ea typeface="宋体" panose="02010600030101010101" pitchFamily="2" charset="-122"/>
              </a:rPr>
              <a:t>部门表</a:t>
            </a:r>
            <a:r>
              <a:rPr lang="en-US" sz="1400" b="0">
                <a:latin typeface="Times New Roman" panose="02020603050405020304" charset="0"/>
                <a:ea typeface="宋体" panose="02010600030101010101" pitchFamily="2" charset="-122"/>
              </a:rPr>
              <a:t>dept</a:t>
            </a:r>
            <a:endParaRPr lang="en-US" altLang="en-US" sz="1400"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sz="half" idx="1"/>
          </p:nvPr>
        </p:nvSpPr>
        <p:spPr>
          <a:xfrm>
            <a:off x="669925" y="1773555"/>
            <a:ext cx="5283200" cy="4567555"/>
          </a:xfrm>
        </p:spPr>
        <p:txBody>
          <a:bodyPr/>
          <a:p>
            <a:pPr marL="0" indent="0">
              <a:buNone/>
            </a:pPr>
            <a:r>
              <a:rPr lang="zh-CN" altLang="en-US" sz="1800"/>
              <a:t>若要执行如下的JOIN语句。两张表将根据id进行JOIN操作。</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那么Map阶段输出的键值对结果，如表9-8所示。</a:t>
            </a:r>
            <a:endParaRPr lang="zh-CN" altLang="en-US" sz="1800"/>
          </a:p>
        </p:txBody>
      </p:sp>
      <p:sp>
        <p:nvSpPr>
          <p:cNvPr id="100" name="文本框 99"/>
          <p:cNvSpPr txBox="1"/>
          <p:nvPr>
            <p:custDataLst>
              <p:tags r:id="rId1"/>
            </p:custDataLst>
          </p:nvPr>
        </p:nvSpPr>
        <p:spPr>
          <a:xfrm>
            <a:off x="4609465" y="885190"/>
            <a:ext cx="248221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1.Common Join</a:t>
            </a:r>
            <a:endParaRPr lang="en-US" sz="2000" b="1">
              <a:latin typeface="Times New Roman" panose="02020603050405020304" charset="0"/>
              <a:cs typeface="宋体" panose="02010600030101010101" pitchFamily="2" charset="-122"/>
            </a:endParaRPr>
          </a:p>
        </p:txBody>
      </p:sp>
      <p:sp>
        <p:nvSpPr>
          <p:cNvPr id="5" name="文本框 4"/>
          <p:cNvSpPr txBox="1"/>
          <p:nvPr/>
        </p:nvSpPr>
        <p:spPr>
          <a:xfrm>
            <a:off x="771525" y="2559685"/>
            <a:ext cx="5080000" cy="922020"/>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a.id, a.name, b.dept, b.salary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emp a JOIN dept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b ON (a.id = b.id);</a:t>
            </a:r>
            <a:endParaRPr lang="en-US" altLang="en-US" b="0">
              <a:latin typeface="Times New Roman" panose="02020603050405020304" charset="0"/>
              <a:ea typeface="宋体" panose="02010600030101010101" pitchFamily="2" charset="-122"/>
            </a:endParaRPr>
          </a:p>
        </p:txBody>
      </p:sp>
      <p:graphicFrame>
        <p:nvGraphicFramePr>
          <p:cNvPr id="6" name="表格 5"/>
          <p:cNvGraphicFramePr/>
          <p:nvPr>
            <p:custDataLst>
              <p:tags r:id="rId2"/>
            </p:custDataLst>
          </p:nvPr>
        </p:nvGraphicFramePr>
        <p:xfrm>
          <a:off x="6336665" y="2260600"/>
          <a:ext cx="5477510" cy="3075940"/>
        </p:xfrm>
        <a:graphic>
          <a:graphicData uri="http://schemas.openxmlformats.org/drawingml/2006/table">
            <a:tbl>
              <a:tblPr/>
              <a:tblGrid>
                <a:gridCol w="2738755"/>
                <a:gridCol w="2738755"/>
              </a:tblGrid>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key</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value</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a,Alice,20,0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a,Bob,25,0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a,Carol,30,0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b,Sales,5000,1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b,IT,6000,1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b,HR,4000,1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535420" y="1772920"/>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9-8  Map</a:t>
            </a:r>
            <a:r>
              <a:rPr lang="zh-CN" sz="1400" b="0">
                <a:latin typeface="Times New Roman" panose="02020603050405020304" charset="0"/>
                <a:ea typeface="宋体" panose="02010600030101010101" pitchFamily="2" charset="-122"/>
              </a:rPr>
              <a:t>阶段输出结果</a:t>
            </a:r>
            <a:endParaRPr lang="zh-CN" altLang="en-US" sz="1400"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sz="half" idx="1"/>
          </p:nvPr>
        </p:nvSpPr>
        <p:spPr>
          <a:xfrm>
            <a:off x="669925" y="1773555"/>
            <a:ext cx="5283200" cy="4567555"/>
          </a:xfrm>
        </p:spPr>
        <p:txBody>
          <a:bodyPr/>
          <a:p>
            <a:pPr marL="0" indent="0">
              <a:buNone/>
            </a:pPr>
            <a:r>
              <a:rPr lang="zh-CN" altLang="en-US" sz="1800"/>
              <a:t>（2）Shuffle阶段</a:t>
            </a:r>
            <a:endParaRPr lang="zh-CN" altLang="en-US" sz="1800"/>
          </a:p>
          <a:p>
            <a:pPr marL="0" indent="0">
              <a:buNone/>
            </a:pPr>
            <a:r>
              <a:rPr lang="zh-CN" altLang="en-US" sz="1800"/>
              <a:t>在Shuffle阶段，Hive会根据key的值进行hash，并将key/value按照hash值推送至不同的Reduce任务中，这样确保两个表中相同的key位于同一个Reduce任务中。</a:t>
            </a:r>
            <a:endParaRPr lang="zh-CN" altLang="en-US" sz="1800"/>
          </a:p>
          <a:p>
            <a:pPr marL="0" indent="0">
              <a:buNone/>
            </a:pPr>
            <a:r>
              <a:rPr lang="zh-CN" altLang="en-US" sz="1800"/>
              <a:t>例如，如果有两个Reduce任务，那么Shuffle阶段将数据分配如表9-9所示。</a:t>
            </a:r>
            <a:endParaRPr lang="zh-CN" altLang="en-US" sz="1800"/>
          </a:p>
        </p:txBody>
      </p:sp>
      <p:sp>
        <p:nvSpPr>
          <p:cNvPr id="100" name="文本框 99"/>
          <p:cNvSpPr txBox="1"/>
          <p:nvPr>
            <p:custDataLst>
              <p:tags r:id="rId1"/>
            </p:custDataLst>
          </p:nvPr>
        </p:nvSpPr>
        <p:spPr>
          <a:xfrm>
            <a:off x="4609465" y="885190"/>
            <a:ext cx="248221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1.Common Join</a:t>
            </a:r>
            <a:endParaRPr lang="en-US" sz="2000" b="1">
              <a:latin typeface="Times New Roman" panose="02020603050405020304" charset="0"/>
              <a:cs typeface="宋体" panose="02010600030101010101" pitchFamily="2" charset="-122"/>
            </a:endParaRPr>
          </a:p>
        </p:txBody>
      </p:sp>
      <p:sp>
        <p:nvSpPr>
          <p:cNvPr id="7" name="文本框 6"/>
          <p:cNvSpPr txBox="1"/>
          <p:nvPr/>
        </p:nvSpPr>
        <p:spPr>
          <a:xfrm>
            <a:off x="6536055" y="1919605"/>
            <a:ext cx="5080000" cy="306705"/>
          </a:xfrm>
          <a:prstGeom prst="rect">
            <a:avLst/>
          </a:prstGeom>
          <a:noFill/>
          <a:ln w="9525">
            <a:noFill/>
          </a:ln>
        </p:spPr>
        <p:txBody>
          <a:bodyPr>
            <a:spAutoFit/>
          </a:bodyPr>
          <a:p>
            <a:pPr indent="127000" algn="ctr"/>
            <a:r>
              <a:rPr sz="1400" b="0">
                <a:latin typeface="Times New Roman" panose="02020603050405020304" charset="0"/>
                <a:ea typeface="宋体" panose="02010600030101010101" pitchFamily="2" charset="-122"/>
              </a:rPr>
              <a:t>表9-9  Shuffle阶段结果</a:t>
            </a:r>
            <a:endParaRPr sz="1400" b="0">
              <a:latin typeface="Times New Roman" panose="02020603050405020304" charset="0"/>
              <a:ea typeface="宋体" panose="02010600030101010101" pitchFamily="2" charset="-122"/>
            </a:endParaRPr>
          </a:p>
        </p:txBody>
      </p:sp>
      <p:graphicFrame>
        <p:nvGraphicFramePr>
          <p:cNvPr id="4" name="表格 3"/>
          <p:cNvGraphicFramePr/>
          <p:nvPr>
            <p:custDataLst>
              <p:tags r:id="rId2"/>
            </p:custDataLst>
          </p:nvPr>
        </p:nvGraphicFramePr>
        <p:xfrm>
          <a:off x="6241415" y="2400300"/>
          <a:ext cx="5374640" cy="3171825"/>
        </p:xfrm>
        <a:graphic>
          <a:graphicData uri="http://schemas.openxmlformats.org/drawingml/2006/table">
            <a:tbl>
              <a:tblPr/>
              <a:tblGrid>
                <a:gridCol w="2687320"/>
                <a:gridCol w="2687320"/>
              </a:tblGrid>
              <a:tr h="6343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Reduce任务1 </a:t>
                      </a:r>
                      <a:endPar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Reduce任务2 </a:t>
                      </a:r>
                      <a:endPar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43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(1,a,Alice,20,0)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(3,a,Carol,30,0)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43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(1,b,Sales,5000,1)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(4,b,HR,4000,1)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43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(2,a,Bob,25,0)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43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(2,b,IT,6000,1)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sz="half" idx="1"/>
          </p:nvPr>
        </p:nvSpPr>
        <p:spPr>
          <a:xfrm>
            <a:off x="669925" y="1773555"/>
            <a:ext cx="5283200" cy="4567555"/>
          </a:xfrm>
        </p:spPr>
        <p:txBody>
          <a:bodyPr/>
          <a:p>
            <a:pPr marL="0" indent="0">
              <a:buNone/>
            </a:pPr>
            <a:r>
              <a:rPr lang="zh-CN" altLang="en-US" sz="1800"/>
              <a:t>（3）Reduce阶段</a:t>
            </a:r>
            <a:endParaRPr lang="zh-CN" altLang="en-US" sz="1800"/>
          </a:p>
          <a:p>
            <a:pPr marL="0" indent="0">
              <a:buNone/>
            </a:pPr>
            <a:r>
              <a:rPr lang="zh-CN" altLang="en-US" sz="1800"/>
              <a:t>在Reduce阶段，Hive会根据key的值完成JOIN操作，期间通过Tag来识别不同表中的数据，并输出最终结果。</a:t>
            </a:r>
            <a:endParaRPr lang="zh-CN" altLang="en-US" sz="1800"/>
          </a:p>
          <a:p>
            <a:pPr marL="0" indent="0">
              <a:buNone/>
            </a:pPr>
            <a:r>
              <a:rPr lang="zh-CN" altLang="en-US" sz="1800"/>
              <a:t>例如，Reduce任务1会输出如表9-10所示的结果。</a:t>
            </a:r>
            <a:endParaRPr lang="zh-CN" altLang="en-US" sz="1800"/>
          </a:p>
        </p:txBody>
      </p:sp>
      <p:sp>
        <p:nvSpPr>
          <p:cNvPr id="100" name="文本框 99"/>
          <p:cNvSpPr txBox="1"/>
          <p:nvPr>
            <p:custDataLst>
              <p:tags r:id="rId1"/>
            </p:custDataLst>
          </p:nvPr>
        </p:nvSpPr>
        <p:spPr>
          <a:xfrm>
            <a:off x="4609465" y="885190"/>
            <a:ext cx="248221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1.Common Join</a:t>
            </a:r>
            <a:endParaRPr lang="en-US" sz="2000" b="1">
              <a:latin typeface="Times New Roman" panose="02020603050405020304" charset="0"/>
              <a:cs typeface="宋体" panose="02010600030101010101" pitchFamily="2" charset="-122"/>
            </a:endParaRPr>
          </a:p>
        </p:txBody>
      </p:sp>
      <p:sp>
        <p:nvSpPr>
          <p:cNvPr id="7" name="文本框 6"/>
          <p:cNvSpPr txBox="1"/>
          <p:nvPr/>
        </p:nvSpPr>
        <p:spPr>
          <a:xfrm>
            <a:off x="6537960" y="2091690"/>
            <a:ext cx="5080000" cy="306705"/>
          </a:xfrm>
          <a:prstGeom prst="rect">
            <a:avLst/>
          </a:prstGeom>
          <a:noFill/>
          <a:ln w="9525">
            <a:noFill/>
          </a:ln>
        </p:spPr>
        <p:txBody>
          <a:bodyPr>
            <a:spAutoFit/>
          </a:bodyPr>
          <a:p>
            <a:pPr indent="127000" algn="ctr"/>
            <a:r>
              <a:rPr sz="1400" b="0">
                <a:latin typeface="Times New Roman" panose="02020603050405020304" charset="0"/>
                <a:ea typeface="宋体" panose="02010600030101010101" pitchFamily="2" charset="-122"/>
              </a:rPr>
              <a:t>表9-10  Reduce阶段结果</a:t>
            </a:r>
            <a:endParaRPr sz="1400" b="0">
              <a:latin typeface="Times New Roman" panose="02020603050405020304" charset="0"/>
              <a:ea typeface="宋体" panose="02010600030101010101" pitchFamily="2" charset="-122"/>
            </a:endParaRPr>
          </a:p>
        </p:txBody>
      </p:sp>
      <p:graphicFrame>
        <p:nvGraphicFramePr>
          <p:cNvPr id="5" name="表格 4"/>
          <p:cNvGraphicFramePr/>
          <p:nvPr>
            <p:custDataLst>
              <p:tags r:id="rId2"/>
            </p:custDataLst>
          </p:nvPr>
        </p:nvGraphicFramePr>
        <p:xfrm>
          <a:off x="6096000" y="2458720"/>
          <a:ext cx="5521960" cy="1628775"/>
        </p:xfrm>
        <a:graphic>
          <a:graphicData uri="http://schemas.openxmlformats.org/drawingml/2006/table">
            <a:tbl>
              <a:tblPr/>
              <a:tblGrid>
                <a:gridCol w="1380490"/>
                <a:gridCol w="1380490"/>
                <a:gridCol w="1380490"/>
                <a:gridCol w="1380490"/>
              </a:tblGrid>
              <a:tr h="54292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292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Alice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5000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292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Bob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IT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6000 </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idx="1"/>
          </p:nvPr>
        </p:nvSpPr>
        <p:spPr>
          <a:xfrm>
            <a:off x="669925" y="1819275"/>
            <a:ext cx="10852150" cy="4521835"/>
          </a:xfrm>
        </p:spPr>
        <p:txBody>
          <a:bodyPr/>
          <a:p>
            <a:r>
              <a:rPr lang="zh-CN" altLang="en-US"/>
              <a:t>Map Join是另一种JOIN类型，它是在Map阶段完成JOIN操作的。它适用于一个很小的表和一个大表进行JOIN的场景，具体小表有多小，由参数hive.mapjoin.smalltable.filesize来决定，默认值为25M。如果满足条件，Hive在执行时会自动转化为Map Join，或者可以使用hint提示/*+ mapjoin (table) */来强制执行Map Join。</a:t>
            </a:r>
            <a:endParaRPr lang="zh-CN" altLang="en-US"/>
          </a:p>
          <a:p>
            <a:r>
              <a:rPr lang="zh-CN" altLang="en-US"/>
              <a:t>Map Join的执行过程包含两个阶段：</a:t>
            </a:r>
            <a:endParaRPr lang="zh-CN" altLang="en-US"/>
          </a:p>
          <a:p>
            <a:pPr lvl="1"/>
            <a:r>
              <a:rPr lang="zh-CN" altLang="en-US"/>
              <a:t>Local Task</a:t>
            </a:r>
            <a:endParaRPr lang="zh-CN" altLang="en-US"/>
          </a:p>
          <a:p>
            <a:pPr lvl="1"/>
            <a:r>
              <a:rPr lang="zh-CN" altLang="en-US"/>
              <a:t>Map Task</a:t>
            </a:r>
            <a:endParaRPr lang="zh-CN" altLang="en-US"/>
          </a:p>
        </p:txBody>
      </p:sp>
      <p:sp>
        <p:nvSpPr>
          <p:cNvPr id="100" name="文本框 99"/>
          <p:cNvSpPr txBox="1"/>
          <p:nvPr>
            <p:custDataLst>
              <p:tags r:id="rId1"/>
            </p:custDataLst>
          </p:nvPr>
        </p:nvSpPr>
        <p:spPr>
          <a:xfrm>
            <a:off x="5205095" y="1057275"/>
            <a:ext cx="178181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2.Map Join</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sz="half" idx="1"/>
          </p:nvPr>
        </p:nvSpPr>
        <p:spPr>
          <a:xfrm>
            <a:off x="669925" y="1710690"/>
            <a:ext cx="5283200" cy="4630420"/>
          </a:xfrm>
        </p:spPr>
        <p:txBody>
          <a:bodyPr/>
          <a:p>
            <a:pPr marL="0" indent="0">
              <a:buNone/>
            </a:pPr>
            <a:r>
              <a:rPr lang="zh-CN" altLang="en-US"/>
              <a:t>（1）Local Task</a:t>
            </a:r>
            <a:endParaRPr lang="zh-CN" altLang="en-US"/>
          </a:p>
          <a:p>
            <a:pPr marL="0" indent="0">
              <a:buNone/>
            </a:pPr>
            <a:r>
              <a:rPr lang="zh-CN" altLang="en-US"/>
              <a:t>在Local Task阶段，Hive会在客户端本地执行一个任务，例如Task A，负责扫描小表，假设为b表的数据，并将其转换成一个HashTable，即散列表的数据结构，并写入本地文件中。之后将该文件加载到DistributeCache，即分布式缓存中。例如，如果b表如上所示，那么Local Task会生成如表9-11所示的HashTable。</a:t>
            </a:r>
            <a:endParaRPr lang="zh-CN" altLang="en-US"/>
          </a:p>
        </p:txBody>
      </p:sp>
      <p:sp>
        <p:nvSpPr>
          <p:cNvPr id="4" name="内容占位符 3"/>
          <p:cNvSpPr>
            <a:spLocks noGrp="1"/>
          </p:cNvSpPr>
          <p:nvPr>
            <p:ph sz="half" idx="2"/>
          </p:nvPr>
        </p:nvSpPr>
        <p:spPr>
          <a:xfrm>
            <a:off x="6238875" y="1711325"/>
            <a:ext cx="5283200" cy="4629785"/>
          </a:xfrm>
        </p:spPr>
        <p:txBody>
          <a:bodyPr/>
          <a:p>
            <a:pPr marL="0" indent="0">
              <a:buNone/>
            </a:pPr>
            <a:r>
              <a:rPr lang="zh-CN" altLang="en-US"/>
              <a:t>（2）Map Task</a:t>
            </a:r>
            <a:endParaRPr lang="zh-CN" altLang="en-US"/>
          </a:p>
          <a:p>
            <a:pPr marL="0" indent="0">
              <a:buNone/>
            </a:pPr>
            <a:r>
              <a:rPr lang="zh-CN" altLang="en-US"/>
              <a:t>在Map Task阶段，Hive会启动一些没有Reduce任务的MapReduce任务Task B，负责扫描大表，假设为a表。并从DistributeCache中读取小表对应的HashTable，在Map阶段根据a表每一条记录去和HashTable关联，并直接输出结果。由于没有Reduce任务，所以有多少个Map任务就有多少个结果文件。例如，如果有两个Map任务扫描a表，则Map Task会输出结果如表9-12所示。</a:t>
            </a:r>
            <a:endParaRPr lang="zh-CN" altLang="en-US"/>
          </a:p>
        </p:txBody>
      </p:sp>
      <p:sp>
        <p:nvSpPr>
          <p:cNvPr id="100" name="文本框 99"/>
          <p:cNvSpPr txBox="1"/>
          <p:nvPr>
            <p:custDataLst>
              <p:tags r:id="rId1"/>
            </p:custDataLst>
          </p:nvPr>
        </p:nvSpPr>
        <p:spPr>
          <a:xfrm>
            <a:off x="5205095" y="1057275"/>
            <a:ext cx="178181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2.Map Join</a:t>
            </a:r>
            <a:endParaRPr lang="en-US" sz="2000" b="1">
              <a:latin typeface="Times New Roman" panose="02020603050405020304" charset="0"/>
              <a:cs typeface="宋体" panose="02010600030101010101" pitchFamily="2" charset="-122"/>
            </a:endParaRPr>
          </a:p>
        </p:txBody>
      </p:sp>
      <p:graphicFrame>
        <p:nvGraphicFramePr>
          <p:cNvPr id="5" name="表格 4"/>
          <p:cNvGraphicFramePr/>
          <p:nvPr>
            <p:custDataLst>
              <p:tags r:id="rId2"/>
            </p:custDataLst>
          </p:nvPr>
        </p:nvGraphicFramePr>
        <p:xfrm>
          <a:off x="970280" y="4855845"/>
          <a:ext cx="4682490" cy="1775460"/>
        </p:xfrm>
        <a:graphic>
          <a:graphicData uri="http://schemas.openxmlformats.org/drawingml/2006/table">
            <a:tbl>
              <a:tblPr/>
              <a:tblGrid>
                <a:gridCol w="2341245"/>
                <a:gridCol w="2341245"/>
              </a:tblGrid>
              <a:tr h="4438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key（id）</a:t>
                      </a:r>
                      <a:endPar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value（dept,salary）</a:t>
                      </a:r>
                      <a:endPar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Sales,5000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IT,6000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HR,4000</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771525" y="4442460"/>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9-11  </a:t>
            </a:r>
            <a:r>
              <a:rPr lang="zh-CN" sz="1400" b="0">
                <a:latin typeface="Times New Roman" panose="02020603050405020304" charset="0"/>
                <a:ea typeface="宋体" panose="02010600030101010101" pitchFamily="2" charset="-122"/>
              </a:rPr>
              <a:t>转换的</a:t>
            </a:r>
            <a:r>
              <a:rPr lang="en-US" sz="1400" b="0">
                <a:latin typeface="Times New Roman" panose="02020603050405020304" charset="0"/>
                <a:ea typeface="宋体" panose="02010600030101010101" pitchFamily="2" charset="-122"/>
              </a:rPr>
              <a:t>HashTable</a:t>
            </a:r>
            <a:r>
              <a:rPr lang="zh-CN" sz="1400" b="0">
                <a:latin typeface="Times New Roman" panose="02020603050405020304" charset="0"/>
                <a:ea typeface="宋体" panose="02010600030101010101" pitchFamily="2" charset="-122"/>
              </a:rPr>
              <a:t>结果</a:t>
            </a:r>
            <a:endParaRPr lang="zh-CN" altLang="en-US" sz="1400" b="0">
              <a:latin typeface="Times New Roman" panose="02020603050405020304" charset="0"/>
              <a:ea typeface="宋体" panose="02010600030101010101" pitchFamily="2" charset="-122"/>
            </a:endParaRPr>
          </a:p>
        </p:txBody>
      </p:sp>
      <p:graphicFrame>
        <p:nvGraphicFramePr>
          <p:cNvPr id="7" name="表格 6"/>
          <p:cNvGraphicFramePr/>
          <p:nvPr/>
        </p:nvGraphicFramePr>
        <p:xfrm>
          <a:off x="7369175" y="5114925"/>
          <a:ext cx="3426460" cy="1607820"/>
        </p:xfrm>
        <a:graphic>
          <a:graphicData uri="http://schemas.openxmlformats.org/drawingml/2006/table">
            <a:tbl>
              <a:tblPr/>
              <a:tblGrid>
                <a:gridCol w="1713230"/>
                <a:gridCol w="1713230"/>
              </a:tblGrid>
              <a:tr h="4019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Map任务1 </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Map任务2 </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9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id,name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id,name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9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(1,Alice)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(3,Carol)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195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(2,Bob)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6442075" y="4749165"/>
            <a:ext cx="5080000" cy="275590"/>
          </a:xfrm>
          <a:prstGeom prst="rect">
            <a:avLst/>
          </a:prstGeom>
          <a:noFill/>
          <a:ln w="9525">
            <a:noFill/>
          </a:ln>
        </p:spPr>
        <p:txBody>
          <a:bodyPr>
            <a:spAutoFit/>
          </a:bodyPr>
          <a:p>
            <a:pPr indent="127000" algn="ctr"/>
            <a:r>
              <a:rPr lang="zh-CN" sz="1200" b="0">
                <a:latin typeface="Times New Roman" panose="02020603050405020304" charset="0"/>
                <a:ea typeface="宋体" panose="02010600030101010101" pitchFamily="2" charset="-122"/>
              </a:rPr>
              <a:t>表</a:t>
            </a:r>
            <a:r>
              <a:rPr lang="en-US" sz="1200" b="0">
                <a:latin typeface="Times New Roman" panose="02020603050405020304" charset="0"/>
                <a:ea typeface="宋体" panose="02010600030101010101" pitchFamily="2" charset="-122"/>
              </a:rPr>
              <a:t>9-12  Map Task</a:t>
            </a:r>
            <a:r>
              <a:rPr lang="zh-CN" sz="1200" b="0">
                <a:latin typeface="Times New Roman" panose="02020603050405020304" charset="0"/>
                <a:ea typeface="宋体" panose="02010600030101010101" pitchFamily="2" charset="-122"/>
              </a:rPr>
              <a:t>输出结果</a:t>
            </a:r>
            <a:endParaRPr lang="zh-CN" altLang="en-US" sz="1200"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9.2.5 Hive的JOIN原理</a:t>
            </a:r>
            <a:endParaRPr lang="zh-CN" altLang="en-US"/>
          </a:p>
        </p:txBody>
      </p:sp>
      <p:sp>
        <p:nvSpPr>
          <p:cNvPr id="3" name="内容占位符 2"/>
          <p:cNvSpPr>
            <a:spLocks noGrp="1"/>
          </p:cNvSpPr>
          <p:nvPr>
            <p:ph sz="half" idx="1"/>
          </p:nvPr>
        </p:nvSpPr>
        <p:spPr>
          <a:xfrm>
            <a:off x="669925" y="1710690"/>
            <a:ext cx="5283200" cy="4630420"/>
          </a:xfrm>
        </p:spPr>
        <p:txBody>
          <a:bodyPr/>
          <a:p>
            <a:pPr marL="0" indent="0">
              <a:buNone/>
            </a:pPr>
            <a:r>
              <a:rPr lang="zh-CN" altLang="en-US"/>
              <a:t>然后根据HashTable进行关联，并输出结果，结果如表9-13所示。</a:t>
            </a:r>
            <a:endParaRPr lang="zh-CN" altLang="en-US"/>
          </a:p>
        </p:txBody>
      </p:sp>
      <p:sp>
        <p:nvSpPr>
          <p:cNvPr id="4" name="内容占位符 3"/>
          <p:cNvSpPr>
            <a:spLocks noGrp="1"/>
          </p:cNvSpPr>
          <p:nvPr>
            <p:ph sz="half" idx="2"/>
          </p:nvPr>
        </p:nvSpPr>
        <p:spPr>
          <a:xfrm>
            <a:off x="6238875" y="1711325"/>
            <a:ext cx="5283200" cy="4629785"/>
          </a:xfrm>
        </p:spPr>
        <p:txBody>
          <a:bodyPr/>
          <a:p>
            <a:pPr marL="0" indent="0">
              <a:buNone/>
            </a:pPr>
            <a:r>
              <a:rPr lang="zh-CN" altLang="en-US"/>
              <a:t>Map Join可以避免Shuffle和Reduce过程，并利用HashTable提高小表查找速度。但是Map Join也有一些限制条件。</a:t>
            </a:r>
            <a:endParaRPr lang="zh-CN" altLang="en-US"/>
          </a:p>
          <a:p>
            <a:pPr marL="0" indent="0">
              <a:buNone/>
            </a:pPr>
            <a:r>
              <a:rPr lang="zh-CN" altLang="en-US"/>
              <a:t>小表不能太大，否则无法加载到内存中。</a:t>
            </a:r>
            <a:endParaRPr lang="zh-CN" altLang="en-US"/>
          </a:p>
          <a:p>
            <a:pPr marL="0" indent="0">
              <a:buNone/>
            </a:pPr>
            <a:r>
              <a:rPr lang="zh-CN" altLang="en-US"/>
              <a:t>不适合全外连接或右外连接。</a:t>
            </a:r>
            <a:endParaRPr lang="zh-CN" altLang="en-US"/>
          </a:p>
          <a:p>
            <a:pPr marL="0" indent="0">
              <a:buNone/>
            </a:pPr>
            <a:r>
              <a:rPr lang="zh-CN" altLang="en-US"/>
              <a:t>不适合多个小表进行JOIN。</a:t>
            </a:r>
            <a:endParaRPr lang="zh-CN" altLang="en-US"/>
          </a:p>
          <a:p>
            <a:pPr marL="0" indent="0">
              <a:buNone/>
            </a:pPr>
            <a:r>
              <a:rPr lang="zh-CN" altLang="en-US"/>
              <a:t>Map Join是一种特殊的JOIN方式，它会把小表加载到内存中，然后在Map阶段就完成JOIN操作，避免了Reduce阶段的开销。要使用Map Join，可以在JOIN前加上/*+ MAPJOIN(table) */的提示语句。</a:t>
            </a:r>
            <a:endParaRPr lang="zh-CN" altLang="en-US"/>
          </a:p>
        </p:txBody>
      </p:sp>
      <p:sp>
        <p:nvSpPr>
          <p:cNvPr id="100" name="文本框 99"/>
          <p:cNvSpPr txBox="1"/>
          <p:nvPr>
            <p:custDataLst>
              <p:tags r:id="rId1"/>
            </p:custDataLst>
          </p:nvPr>
        </p:nvSpPr>
        <p:spPr>
          <a:xfrm>
            <a:off x="5205095" y="1057275"/>
            <a:ext cx="1781810"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2.Map Join</a:t>
            </a:r>
            <a:endParaRPr lang="en-US" sz="2000" b="1">
              <a:latin typeface="Times New Roman" panose="02020603050405020304" charset="0"/>
              <a:cs typeface="宋体" panose="02010600030101010101" pitchFamily="2" charset="-122"/>
            </a:endParaRPr>
          </a:p>
        </p:txBody>
      </p:sp>
      <p:graphicFrame>
        <p:nvGraphicFramePr>
          <p:cNvPr id="9" name="表格 8"/>
          <p:cNvGraphicFramePr/>
          <p:nvPr/>
        </p:nvGraphicFramePr>
        <p:xfrm>
          <a:off x="890905" y="2977515"/>
          <a:ext cx="4142740" cy="1562100"/>
        </p:xfrm>
        <a:graphic>
          <a:graphicData uri="http://schemas.openxmlformats.org/drawingml/2006/table">
            <a:tbl>
              <a:tblPr/>
              <a:tblGrid>
                <a:gridCol w="2527300"/>
                <a:gridCol w="1615440"/>
              </a:tblGrid>
              <a:tr h="39052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Map任务1 </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Map任务2 </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052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id,name,dept,salary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id,name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052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(1,Alice,Sales,5000)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(3,Carol)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052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(2,Bob,IT,6000)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465455" y="2609215"/>
            <a:ext cx="5080000" cy="306705"/>
          </a:xfrm>
          <a:prstGeom prst="rect">
            <a:avLst/>
          </a:prstGeom>
          <a:noFill/>
          <a:ln w="9525">
            <a:noFill/>
          </a:ln>
        </p:spPr>
        <p:txBody>
          <a:bodyPr>
            <a:spAutoFit/>
          </a:bodyPr>
          <a:p>
            <a:pPr indent="127000" algn="ct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9-13  </a:t>
            </a:r>
            <a:r>
              <a:rPr lang="zh-CN" sz="1400" b="0">
                <a:latin typeface="Times New Roman" panose="02020603050405020304" charset="0"/>
                <a:ea typeface="宋体" panose="02010600030101010101" pitchFamily="2" charset="-122"/>
              </a:rPr>
              <a:t>与</a:t>
            </a:r>
            <a:r>
              <a:rPr lang="en-US" sz="1400" b="0">
                <a:latin typeface="Times New Roman" panose="02020603050405020304" charset="0"/>
                <a:ea typeface="宋体" panose="02010600030101010101" pitchFamily="2" charset="-122"/>
              </a:rPr>
              <a:t>HashTable</a:t>
            </a:r>
            <a:r>
              <a:rPr lang="zh-CN" sz="1400" b="0">
                <a:latin typeface="Times New Roman" panose="02020603050405020304" charset="0"/>
                <a:ea typeface="宋体" panose="02010600030101010101" pitchFamily="2" charset="-122"/>
              </a:rPr>
              <a:t>关联后输出的结果</a:t>
            </a:r>
            <a:endParaRPr lang="zh-CN" altLang="en-US" sz="1400" b="0">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p:pic>
        <p:nvPicPr>
          <p:cNvPr id="14" name="图片 13" descr="3"/>
          <p:cNvPicPr>
            <a:picLocks noChangeAspect="1"/>
          </p:cNvPicPr>
          <p:nvPr>
            <p:custDataLst>
              <p:tags r:id="rId1"/>
            </p:custDataLst>
          </p:nvPr>
        </p:nvPicPr>
        <p:blipFill>
          <a:blip r:embed="rId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4"/>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5"/>
            </p:custDataLst>
          </p:nvPr>
        </p:nvPicPr>
        <p:blipFill>
          <a:blip r:embed="rId6">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lnSpcReduction="2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mj-ea"/>
                <a:ea typeface="+mj-ea"/>
                <a:cs typeface="+mj-ea"/>
              </a:rPr>
              <a:t>9.3 常用函数</a:t>
            </a:r>
            <a:endParaRPr lang="en-US" altLang="zh-CN" sz="4400" spc="280">
              <a:solidFill>
                <a:schemeClr val="dk1">
                  <a:lumMod val="85000"/>
                  <a:lumOff val="15000"/>
                </a:schemeClr>
              </a:solidFill>
              <a:uFillTx/>
              <a:latin typeface="+mj-ea"/>
              <a:ea typeface="+mj-ea"/>
              <a:cs typeface="+mj-ea"/>
            </a:endParaRPr>
          </a:p>
        </p:txBody>
      </p:sp>
      <p:sp>
        <p:nvSpPr>
          <p:cNvPr id="9" name="文本框 8"/>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函数是一种可以对数据进行处理或转换的工具，可以实现复杂的数据分析和处理任务。Hive支持多种类型的函数，包括聚合函数、分析函数、表值函数、字符串函数、数学函数、日期函数等。这些函数可以单独使用，也可以组合使用，以满足不同的需求。</a:t>
            </a:r>
            <a:endParaRPr lang="en-US" altLang="zh-CN" sz="2500" spc="170">
              <a:solidFill>
                <a:schemeClr val="dk1">
                  <a:lumMod val="85000"/>
                  <a:lumOff val="15000"/>
                </a:schemeClr>
              </a:solidFill>
              <a:latin typeface="汉仪铁线黑-35简" charset="0"/>
              <a:ea typeface="汉仪铁线黑-35简" charset="0"/>
              <a:cs typeface="汉仪铁线黑-35简" charset="0"/>
            </a:endParaRPr>
          </a:p>
        </p:txBody>
      </p:sp>
      <p:sp>
        <p:nvSpPr>
          <p:cNvPr id="3" name="矩形 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nvPr>
        </p:nvSpPr>
        <p:spPr/>
        <p:txBody>
          <a:bodyPr/>
          <a:p>
            <a:r>
              <a:rPr lang="zh-CN" altLang="en-US"/>
              <a:t>9.1.1 IntelliJ IDEA配置Hive</a:t>
            </a:r>
            <a:endParaRPr lang="zh-CN" altLang="en-US"/>
          </a:p>
        </p:txBody>
      </p:sp>
      <p:sp>
        <p:nvSpPr>
          <p:cNvPr id="13" name="内容占位符 12"/>
          <p:cNvSpPr>
            <a:spLocks noGrp="1"/>
          </p:cNvSpPr>
          <p:nvPr>
            <p:ph idx="1"/>
          </p:nvPr>
        </p:nvSpPr>
        <p:spPr/>
        <p:txBody>
          <a:bodyPr/>
          <a:p>
            <a:pPr marL="0" indent="0">
              <a:buNone/>
            </a:pPr>
            <a:r>
              <a:rPr lang="zh-CN" altLang="en-US"/>
              <a:t>如图9-1所示，创建在IDEA中创建Maven项目，这里将项目名称设置为“hive_study”，并将项目存储在本地磁盘“E:\ideaProjects”下，点击“Create”完成项目创建。</a:t>
            </a:r>
            <a:endParaRPr lang="zh-CN" altLang="en-US"/>
          </a:p>
        </p:txBody>
      </p:sp>
      <p:pic>
        <p:nvPicPr>
          <p:cNvPr id="14" name="图片 3"/>
          <p:cNvPicPr>
            <a:picLocks noChangeAspect="1"/>
          </p:cNvPicPr>
          <p:nvPr>
            <p:custDataLst>
              <p:tags r:id="rId1"/>
            </p:custDataLst>
          </p:nvPr>
        </p:nvPicPr>
        <p:blipFill>
          <a:blip r:embed="rId2"/>
          <a:stretch>
            <a:fillRect/>
          </a:stretch>
        </p:blipFill>
        <p:spPr>
          <a:xfrm>
            <a:off x="3341370" y="1807845"/>
            <a:ext cx="5713095" cy="4455160"/>
          </a:xfrm>
          <a:prstGeom prst="rect">
            <a:avLst/>
          </a:prstGeom>
          <a:noFill/>
          <a:ln>
            <a:solidFill>
              <a:schemeClr val="tx1"/>
            </a:solidFill>
          </a:ln>
        </p:spPr>
      </p:pic>
      <p:sp>
        <p:nvSpPr>
          <p:cNvPr id="109" name="文本框 108"/>
          <p:cNvSpPr txBox="1"/>
          <p:nvPr/>
        </p:nvSpPr>
        <p:spPr>
          <a:xfrm>
            <a:off x="3657600" y="6341110"/>
            <a:ext cx="5080000" cy="306705"/>
          </a:xfrm>
          <a:prstGeom prst="rect">
            <a:avLst/>
          </a:prstGeom>
          <a:noFill/>
          <a:ln w="9525">
            <a:noFill/>
          </a:ln>
        </p:spPr>
        <p:txBody>
          <a:bodyPr>
            <a:spAutoFit/>
          </a:bodyPr>
          <a:p>
            <a:pPr indent="0" algn="ctr"/>
            <a:r>
              <a:rPr lang="zh-CN" sz="1400" b="0">
                <a:latin typeface="Times New Roman" panose="02020603050405020304" charset="0"/>
                <a:ea typeface="微软雅黑" panose="020B0503020204020204" pitchFamily="34" charset="-122"/>
              </a:rPr>
              <a:t>图</a:t>
            </a:r>
            <a:r>
              <a:rPr lang="en-US" sz="1400" b="0">
                <a:latin typeface="Times New Roman" panose="02020603050405020304" charset="0"/>
                <a:ea typeface="微软雅黑" panose="020B0503020204020204" pitchFamily="34" charset="-122"/>
              </a:rPr>
              <a:t>9-</a:t>
            </a:r>
            <a:r>
              <a:rPr lang="en-US" sz="1400" b="0">
                <a:latin typeface="Times New Roman" panose="02020603050405020304" charset="0"/>
                <a:ea typeface="宋体" panose="02010600030101010101" pitchFamily="2" charset="-122"/>
              </a:rPr>
              <a:t>1 </a:t>
            </a:r>
            <a:r>
              <a:rPr lang="en-US" sz="1400" b="0">
                <a:latin typeface="Times New Roman" panose="02020603050405020304" charset="0"/>
                <a:ea typeface="微软雅黑" panose="020B0503020204020204" pitchFamily="34" charset="-122"/>
                <a:cs typeface="Times New Roman" panose="02020603050405020304" charset="0"/>
              </a:rPr>
              <a:t> </a:t>
            </a:r>
            <a:r>
              <a:rPr lang="en-US" sz="1400" b="0">
                <a:latin typeface="Times New Roman" panose="02020603050405020304" charset="0"/>
                <a:ea typeface="微软雅黑" panose="020B0503020204020204" pitchFamily="34" charset="-122"/>
              </a:rPr>
              <a:t>IDEA</a:t>
            </a:r>
            <a:r>
              <a:rPr lang="zh-CN" sz="1400" b="0">
                <a:latin typeface="Times New Roman" panose="02020603050405020304" charset="0"/>
                <a:ea typeface="微软雅黑" panose="020B0503020204020204" pitchFamily="34" charset="-122"/>
              </a:rPr>
              <a:t>创建项目</a:t>
            </a:r>
            <a:endParaRPr lang="zh-CN" altLang="en-US" sz="1400" b="0">
              <a:latin typeface="Times New Roman" panose="02020603050405020304" charset="0"/>
              <a:ea typeface="微软雅黑" panose="020B0503020204020204" pitchFamily="34" charset="-122"/>
            </a:endParaRPr>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9.3.1 聚合函数</a:t>
            </a:r>
            <a:endParaRPr lang="zh-CN" altLang="en-US"/>
          </a:p>
        </p:txBody>
      </p:sp>
      <p:graphicFrame>
        <p:nvGraphicFramePr>
          <p:cNvPr id="4" name="表格 3"/>
          <p:cNvGraphicFramePr/>
          <p:nvPr>
            <p:custDataLst>
              <p:tags r:id="rId1"/>
            </p:custDataLst>
          </p:nvPr>
        </p:nvGraphicFramePr>
        <p:xfrm>
          <a:off x="669925" y="885190"/>
          <a:ext cx="10543540" cy="5634990"/>
        </p:xfrm>
        <a:graphic>
          <a:graphicData uri="http://schemas.openxmlformats.org/drawingml/2006/table">
            <a:tbl>
              <a:tblPr/>
              <a:tblGrid>
                <a:gridCol w="2226310"/>
                <a:gridCol w="4859020"/>
                <a:gridCol w="3458210"/>
              </a:tblGrid>
              <a:tr h="304800">
                <a:tc>
                  <a:txBody>
                    <a:bodyPr/>
                    <a:p>
                      <a:pPr indent="0" algn="ctr">
                        <a:buNone/>
                      </a:pPr>
                      <a:r>
                        <a:rPr lang="en-US" sz="1400" b="1">
                          <a:solidFill>
                            <a:srgbClr val="000000"/>
                          </a:solidFill>
                          <a:latin typeface="+mn-ea"/>
                          <a:cs typeface="宋体" panose="02010600030101010101" pitchFamily="2" charset="-122"/>
                        </a:rPr>
                        <a:t>函数名</a:t>
                      </a:r>
                      <a:endParaRPr lang="en-US" altLang="en-US" sz="1400" b="1">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mn-ea"/>
                          <a:cs typeface="宋体" panose="02010600030101010101" pitchFamily="2" charset="-122"/>
                        </a:rPr>
                        <a:t>功能介绍</a:t>
                      </a:r>
                      <a:endParaRPr lang="en-US" altLang="en-US" sz="1400" b="1">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mn-ea"/>
                          <a:cs typeface="宋体" panose="02010600030101010101" pitchFamily="2" charset="-122"/>
                        </a:rPr>
                        <a:t>使用示例</a:t>
                      </a:r>
                      <a:endParaRPr lang="en-US" altLang="en-US" sz="1400" b="1">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6430">
                <a:tc>
                  <a:txBody>
                    <a:bodyPr/>
                    <a:p>
                      <a:pPr indent="0">
                        <a:buNone/>
                      </a:pPr>
                      <a:r>
                        <a:rPr lang="en-US" sz="1400" b="0">
                          <a:solidFill>
                            <a:srgbClr val="000000"/>
                          </a:solidFill>
                          <a:latin typeface="+mn-ea"/>
                          <a:cs typeface="宋体" panose="02010600030101010101" pitchFamily="2" charset="-122"/>
                        </a:rPr>
                        <a:t>count(*), count(expr), count(distinct expr) </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count(*)函数没有参数，表示对整个数据集中的所有行进行计数。expr是一个表达式，可以是列名、常量或表达式。返回bigint类型非空值个数，表示计数结果。</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count(*)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a:t>
                      </a: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count(dept_id)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4505">
                <a:tc>
                  <a:txBody>
                    <a:bodyPr/>
                    <a:p>
                      <a:pPr indent="0">
                        <a:buNone/>
                      </a:pPr>
                      <a:r>
                        <a:rPr lang="en-US" sz="1400" b="0">
                          <a:solidFill>
                            <a:srgbClr val="000000"/>
                          </a:solidFill>
                          <a:latin typeface="+mn-ea"/>
                          <a:cs typeface="宋体" panose="02010600030101010101" pitchFamily="2" charset="-122"/>
                        </a:rPr>
                        <a:t>sum(col), sum(distinct col) </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col是一个数值类型的列或表达式。sum(col)函数计算给定列中所有数值的总和。返回数值列的类型总和。</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sum(salary)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7720">
                <a:tc>
                  <a:txBody>
                    <a:bodyPr/>
                    <a:p>
                      <a:pPr indent="0">
                        <a:buNone/>
                      </a:pPr>
                      <a:r>
                        <a:rPr lang="en-US" sz="1400" b="0">
                          <a:solidFill>
                            <a:srgbClr val="000000"/>
                          </a:solidFill>
                          <a:latin typeface="+mn-ea"/>
                          <a:cs typeface="宋体" panose="02010600030101010101" pitchFamily="2" charset="-122"/>
                        </a:rPr>
                        <a:t>max(col) </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col是一个列名或表达式，必须是可以进行比较的数据类型，如数值、字符串等。max(col)函数会遍历给定列中的所有值，并返回最大的那个值。返回数值或字符串列的最大值，同输入类型。</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max(salary)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7085">
                <a:tc>
                  <a:txBody>
                    <a:bodyPr/>
                    <a:p>
                      <a:pPr indent="0">
                        <a:buNone/>
                      </a:pPr>
                      <a:r>
                        <a:rPr lang="en-US" sz="1400" b="0">
                          <a:solidFill>
                            <a:srgbClr val="000000"/>
                          </a:solidFill>
                          <a:latin typeface="+mn-ea"/>
                          <a:cs typeface="宋体" panose="02010600030101010101" pitchFamily="2" charset="-122"/>
                        </a:rPr>
                        <a:t>min(col) </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col是一个列名或表达式，必须是可以进行比较的数据类型，如数值、字符串等。min(col)函数会遍历给定列中的所有值，并返回最小值。返回数值或字符串列的最小值，同输入类型。</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min(salary)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6430">
                <a:tc>
                  <a:txBody>
                    <a:bodyPr/>
                    <a:p>
                      <a:pPr indent="0">
                        <a:buNone/>
                      </a:pPr>
                      <a:r>
                        <a:rPr lang="en-US" sz="1400" b="0">
                          <a:solidFill>
                            <a:srgbClr val="000000"/>
                          </a:solidFill>
                          <a:latin typeface="+mn-ea"/>
                          <a:cs typeface="宋体" panose="02010600030101010101" pitchFamily="2" charset="-122"/>
                        </a:rPr>
                        <a:t>avg(col), avg(distinct col) </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计算给定列（col）中数值的平均值。avg(col)函数计算给定列中所有数值的平均值，而avg(distinct col)函数计算给定列中唯一数值的double类型 平均值。</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avg(salary) </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4505">
                <a:tc>
                  <a:txBody>
                    <a:bodyPr/>
                    <a:p>
                      <a:pPr indent="0">
                        <a:buNone/>
                      </a:pPr>
                      <a:r>
                        <a:rPr lang="en-US" sz="1400" b="0">
                          <a:solidFill>
                            <a:srgbClr val="000000"/>
                          </a:solidFill>
                          <a:latin typeface="+mn-ea"/>
                          <a:cs typeface="宋体" panose="02010600030101010101" pitchFamily="2" charset="-122"/>
                        </a:rPr>
                        <a:t>percentile(col, p)</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计算给定列col的百分位数。p是所需的百分位值。百分位数表示在数据集中具有给定百分比的观测值所对应的值。</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a:t>
                      </a:r>
                      <a:r>
                        <a:rPr lang="en-US" sz="1400" b="0">
                          <a:solidFill>
                            <a:srgbClr val="000000"/>
                          </a:solidFill>
                          <a:latin typeface="+mn-ea"/>
                          <a:cs typeface="宋体" panose="02010600030101010101" pitchFamily="2" charset="-122"/>
                        </a:rPr>
                        <a:t>percentile(salary, 0.5)</a:t>
                      </a:r>
                      <a:r>
                        <a:rPr lang="en-US" sz="1400" b="0">
                          <a:solidFill>
                            <a:srgbClr val="000000"/>
                          </a:solidFill>
                          <a:latin typeface="+mn-ea"/>
                          <a:cs typeface="Times New Roman" panose="02020603050405020304" charset="0"/>
                        </a:rPr>
                        <a:t>FROM</a:t>
                      </a:r>
                      <a:r>
                        <a:rPr lang="en-US" sz="1400" b="0">
                          <a:solidFill>
                            <a:srgbClr val="000000"/>
                          </a:solidFill>
                          <a:latin typeface="+mn-ea"/>
                          <a:cs typeface="宋体" panose="02010600030101010101" pitchFamily="2" charset="-122"/>
                        </a:rPr>
                        <a:t>emp; </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4505">
                <a:tc>
                  <a:txBody>
                    <a:bodyPr/>
                    <a:p>
                      <a:pPr indent="0">
                        <a:buNone/>
                      </a:pPr>
                      <a:r>
                        <a:rPr lang="en-US" sz="1400" b="0">
                          <a:solidFill>
                            <a:srgbClr val="000000"/>
                          </a:solidFill>
                          <a:latin typeface="+mn-ea"/>
                          <a:cs typeface="宋体" panose="02010600030101010101" pitchFamily="2" charset="-122"/>
                        </a:rPr>
                        <a:t>STDDEV(col)</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mn-ea"/>
                        </a:rPr>
                        <a:t>返回给定列的标准差</a:t>
                      </a:r>
                      <a:r>
                        <a:rPr lang="en-US" sz="1400" b="0">
                          <a:solidFill>
                            <a:srgbClr val="000000"/>
                          </a:solidFill>
                          <a:latin typeface="+mn-ea"/>
                          <a:cs typeface="+mn-ea"/>
                        </a:rPr>
                        <a:t>double类型，分析数据的离散程度。</a:t>
                      </a:r>
                      <a:endParaRPr lang="en-US" altLang="en-US" sz="1400" b="0">
                        <a:solidFill>
                          <a:srgbClr val="000000"/>
                        </a:solidFill>
                        <a:latin typeface="+mn-ea"/>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 STDDEV(sales)FROM sales_data;</a:t>
                      </a:r>
                      <a:endParaRPr lang="en-US" altLang="en-US" sz="1400" b="0">
                        <a:solidFill>
                          <a:srgbClr val="000000"/>
                        </a:solidFill>
                        <a:latin typeface="+mn-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215">
                <a:tc>
                  <a:txBody>
                    <a:bodyPr/>
                    <a:p>
                      <a:pPr indent="0">
                        <a:buNone/>
                      </a:pPr>
                      <a:r>
                        <a:rPr lang="en-US" sz="1400" b="0">
                          <a:solidFill>
                            <a:srgbClr val="000000"/>
                          </a:solidFill>
                          <a:latin typeface="+mn-ea"/>
                          <a:cs typeface="宋体" panose="02010600030101010101" pitchFamily="2" charset="-122"/>
                        </a:rPr>
                        <a:t>VAR_POP(column)</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宋体" panose="02010600030101010101" pitchFamily="2" charset="-122"/>
                        </a:rPr>
                        <a:t>返回给定列的总体方差。评估数据的波动性。</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 VAR_POP(sales) FROM sales_data;</a:t>
                      </a:r>
                      <a:endParaRPr lang="en-US" altLang="en-US" sz="1400" b="0">
                        <a:solidFill>
                          <a:srgbClr val="000000"/>
                        </a:solidFill>
                        <a:latin typeface="+mn-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2580">
                <a:tc>
                  <a:txBody>
                    <a:bodyPr/>
                    <a:p>
                      <a:pPr indent="0">
                        <a:buNone/>
                      </a:pPr>
                      <a:r>
                        <a:rPr lang="en-US" sz="1400" b="0">
                          <a:solidFill>
                            <a:srgbClr val="000000"/>
                          </a:solidFill>
                          <a:latin typeface="+mn-ea"/>
                          <a:cs typeface="宋体" panose="02010600030101010101" pitchFamily="2" charset="-122"/>
                        </a:rPr>
                        <a:t>CORR(col1, col2)</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宋体" panose="02010600030101010101" pitchFamily="2" charset="-122"/>
                        </a:rPr>
                        <a:t>计算给定两列之间的相关系数。分析数据间的相关性。</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 CORR(dept, </a:t>
                      </a:r>
                      <a:r>
                        <a:rPr lang="en-US" sz="1400" b="0">
                          <a:solidFill>
                            <a:srgbClr val="000000"/>
                          </a:solidFill>
                          <a:latin typeface="+mn-ea"/>
                          <a:cs typeface="宋体" panose="02010600030101010101" pitchFamily="2" charset="-122"/>
                        </a:rPr>
                        <a:t>salary</a:t>
                      </a:r>
                      <a:r>
                        <a:rPr lang="en-US" sz="1400" b="0">
                          <a:solidFill>
                            <a:srgbClr val="000000"/>
                          </a:solidFill>
                          <a:latin typeface="+mn-ea"/>
                          <a:cs typeface="Times New Roman" panose="02020603050405020304" charset="0"/>
                        </a:rPr>
                        <a:t>) FROM emp;</a:t>
                      </a:r>
                      <a:endParaRPr lang="en-US" altLang="en-US" sz="1400" b="0">
                        <a:solidFill>
                          <a:srgbClr val="000000"/>
                        </a:solidFill>
                        <a:latin typeface="+mn-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215">
                <a:tc>
                  <a:txBody>
                    <a:bodyPr/>
                    <a:p>
                      <a:pPr indent="0">
                        <a:buNone/>
                      </a:pPr>
                      <a:r>
                        <a:rPr lang="en-US" sz="1400" b="0">
                          <a:solidFill>
                            <a:srgbClr val="000000"/>
                          </a:solidFill>
                          <a:latin typeface="+mn-ea"/>
                          <a:cs typeface="宋体" panose="02010600030101010101" pitchFamily="2" charset="-122"/>
                        </a:rPr>
                        <a:t>COVAR_POP(col1, col2)</a:t>
                      </a:r>
                      <a:endParaRPr lang="en-US" altLang="en-US" sz="1400" b="0">
                        <a:solidFill>
                          <a:srgbClr val="000000"/>
                        </a:solidFill>
                        <a:latin typeface="+mn-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宋体" panose="02010600030101010101" pitchFamily="2" charset="-122"/>
                        </a:rPr>
                        <a:t>计算给定两列之间的总体协方差。</a:t>
                      </a:r>
                      <a:endParaRPr lang="en-US" altLang="en-US" sz="1400" b="0">
                        <a:solidFill>
                          <a:srgbClr val="000000"/>
                        </a:solidFill>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n-ea"/>
                          <a:cs typeface="Times New Roman" panose="02020603050405020304" charset="0"/>
                        </a:rPr>
                        <a:t>SELECT COVAR_POP(dept, </a:t>
                      </a:r>
                      <a:r>
                        <a:rPr lang="en-US" sz="1400" b="0">
                          <a:solidFill>
                            <a:srgbClr val="000000"/>
                          </a:solidFill>
                          <a:latin typeface="+mn-ea"/>
                          <a:cs typeface="宋体" panose="02010600030101010101" pitchFamily="2" charset="-122"/>
                        </a:rPr>
                        <a:t>salary</a:t>
                      </a:r>
                      <a:r>
                        <a:rPr lang="en-US" sz="1400" b="0">
                          <a:solidFill>
                            <a:srgbClr val="000000"/>
                          </a:solidFill>
                          <a:latin typeface="+mn-ea"/>
                          <a:cs typeface="Times New Roman" panose="02020603050405020304" charset="0"/>
                        </a:rPr>
                        <a:t>) FROM stock_data;</a:t>
                      </a:r>
                      <a:endParaRPr lang="en-US" altLang="en-US" sz="1400" b="0">
                        <a:solidFill>
                          <a:srgbClr val="000000"/>
                        </a:solidFill>
                        <a:latin typeface="+mn-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9.3.2 窗口函数</a:t>
            </a:r>
            <a:endParaRPr lang="zh-CN" altLang="en-US"/>
          </a:p>
        </p:txBody>
      </p:sp>
      <p:sp>
        <p:nvSpPr>
          <p:cNvPr id="3" name="内容占位符 2"/>
          <p:cNvSpPr>
            <a:spLocks noGrp="1"/>
          </p:cNvSpPr>
          <p:nvPr>
            <p:ph idx="1"/>
          </p:nvPr>
        </p:nvSpPr>
        <p:spPr/>
        <p:txBody>
          <a:bodyPr/>
          <a:p>
            <a:r>
              <a:rPr lang="zh-CN" altLang="en-US"/>
              <a:t>窗口（Window）是指一组数据行的逻辑子集，它定义了在窗口内进行聚合、排序和排名操作的范围。窗口由窗口函数的OVER子句定义，通过指定分区方式、排序方式和窗口范围来确定。</a:t>
            </a:r>
            <a:endParaRPr lang="zh-CN" altLang="en-US"/>
          </a:p>
          <a:p>
            <a:r>
              <a:rPr lang="zh-CN" altLang="en-US"/>
              <a:t>具体来说，窗口可以包含一个或多个相邻的数据行，这些行被视为一组，以便进行特定的计算。窗口函数在每个窗口内的行上进行操作，并返回与每一行关联的计算结果。</a:t>
            </a:r>
            <a:endParaRPr lang="zh-CN" altLang="en-US"/>
          </a:p>
          <a:p>
            <a:r>
              <a:rPr lang="zh-CN" altLang="en-US"/>
              <a:t>通过定义窗口，可以在窗口函数中对窗口内的数据进行聚合、排序和排名等操作。窗口函数的计算结果与窗口内的每一行相关联，可以作为查询结果的一部分返回。</a:t>
            </a:r>
            <a:endParaRPr lang="zh-CN" altLang="en-US"/>
          </a:p>
          <a:p>
            <a:r>
              <a:rPr lang="zh-CN" altLang="en-US"/>
              <a:t>窗口函数的语法规则如下。</a:t>
            </a:r>
            <a:endParaRPr lang="zh-CN" altLang="en-US"/>
          </a:p>
        </p:txBody>
      </p:sp>
      <p:sp>
        <p:nvSpPr>
          <p:cNvPr id="100" name="文本框 99"/>
          <p:cNvSpPr txBox="1"/>
          <p:nvPr/>
        </p:nvSpPr>
        <p:spPr>
          <a:xfrm>
            <a:off x="1016000" y="3965892"/>
            <a:ext cx="5080000" cy="203009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Function (arg1,..., argn) OVER ([PARTITION BY &lt;</a:t>
            </a:r>
            <a:r>
              <a:rPr lang="zh-CN" b="0">
                <a:latin typeface="Times New Roman" panose="02020603050405020304" charset="0"/>
                <a:ea typeface="宋体" panose="02010600030101010101" pitchFamily="2" charset="-122"/>
              </a:rPr>
              <a:t>用于分组的列名</a:t>
            </a:r>
            <a:r>
              <a:rPr lang="en-US" b="0">
                <a:latin typeface="Times New Roman" panose="02020603050405020304" charset="0"/>
                <a:ea typeface="宋体" panose="02010600030101010101" pitchFamily="2" charset="-122"/>
              </a:rPr>
              <a:t>&gt;] [ORDER BY &lt;</a:t>
            </a:r>
            <a:r>
              <a:rPr lang="zh-CN" b="0">
                <a:latin typeface="Times New Roman" panose="02020603050405020304" charset="0"/>
                <a:ea typeface="宋体" panose="02010600030101010101" pitchFamily="2" charset="-122"/>
              </a:rPr>
              <a:t>用于排序的列名</a:t>
            </a:r>
            <a:r>
              <a:rPr lang="en-US" b="0">
                <a:latin typeface="Times New Roman" panose="02020603050405020304" charset="0"/>
                <a:ea typeface="宋体" panose="02010600030101010101" pitchFamily="2" charset="-122"/>
              </a:rPr>
              <a:t>&gt;][rows/range between &lt;</a:t>
            </a:r>
            <a:r>
              <a:rPr lang="zh-CN" b="0">
                <a:latin typeface="Times New Roman" panose="02020603050405020304" charset="0"/>
                <a:ea typeface="宋体" panose="02010600030101010101" pitchFamily="2" charset="-122"/>
              </a:rPr>
              <a:t>窗口起始位置</a:t>
            </a:r>
            <a:r>
              <a:rPr lang="en-US" b="0">
                <a:latin typeface="Times New Roman" panose="02020603050405020304" charset="0"/>
                <a:ea typeface="宋体" panose="02010600030101010101" pitchFamily="2" charset="-122"/>
              </a:rPr>
              <a:t>&gt; and &lt;</a:t>
            </a:r>
            <a:r>
              <a:rPr lang="zh-CN" b="0">
                <a:latin typeface="Times New Roman" panose="02020603050405020304" charset="0"/>
                <a:ea typeface="宋体" panose="02010600030101010101" pitchFamily="2" charset="-122"/>
              </a:rPr>
              <a:t>窗口结束位置</a:t>
            </a:r>
            <a:r>
              <a:rPr lang="en-US" b="0">
                <a:latin typeface="Times New Roman" panose="02020603050405020304" charset="0"/>
                <a:ea typeface="宋体" panose="02010600030101010101" pitchFamily="2" charset="-122"/>
              </a:rPr>
              <a:t>&gt;])</a:t>
            </a:r>
            <a:endParaRPr lang="en-US" altLang="en-US" b="0">
              <a:latin typeface="Times New Roman" panose="02020603050405020304" charset="0"/>
              <a:ea typeface="宋体" panose="02010600030101010101" pitchFamily="2" charset="-122"/>
            </a:endParaRPr>
          </a:p>
        </p:txBody>
      </p:sp>
      <p:sp>
        <p:nvSpPr>
          <p:cNvPr id="4" name="文本框 3"/>
          <p:cNvSpPr txBox="1"/>
          <p:nvPr/>
        </p:nvSpPr>
        <p:spPr>
          <a:xfrm>
            <a:off x="6631940" y="4232910"/>
            <a:ext cx="5080000" cy="1198880"/>
          </a:xfrm>
          <a:prstGeom prst="rect">
            <a:avLst/>
          </a:prstGeom>
          <a:solidFill>
            <a:schemeClr val="accent1"/>
          </a:solidFill>
          <a:ln w="9525">
            <a:noFill/>
          </a:ln>
        </p:spPr>
        <p:txBody>
          <a:bodyPr>
            <a:spAutoFit/>
          </a:bodyPr>
          <a:p>
            <a:pPr indent="0" fontAlgn="auto"/>
            <a:r>
              <a:rPr lang="zh-CN" b="0">
                <a:latin typeface="Times New Roman" panose="02020603050405020304" charset="0"/>
                <a:ea typeface="宋体" panose="02010600030101010101" pitchFamily="2" charset="-122"/>
              </a:rPr>
              <a:t>其中，</a:t>
            </a:r>
            <a:r>
              <a:rPr lang="en-US" b="0">
                <a:latin typeface="Times New Roman" panose="02020603050405020304" charset="0"/>
                <a:ea typeface="宋体" panose="02010600030101010101" pitchFamily="2" charset="-122"/>
              </a:rPr>
              <a:t>Function (arg1,..., argn) </a:t>
            </a:r>
            <a:r>
              <a:rPr lang="zh-CN" b="0">
                <a:latin typeface="Times New Roman" panose="02020603050405020304" charset="0"/>
                <a:ea typeface="宋体" panose="02010600030101010101" pitchFamily="2" charset="-122"/>
              </a:rPr>
              <a:t>是对窗口内的数据进行聚合、排序或者排名用的函数，可以是任意一种类型的函数。例如</a:t>
            </a:r>
            <a:r>
              <a:rPr lang="en-US" b="0">
                <a:latin typeface="Times New Roman" panose="02020603050405020304" charset="0"/>
                <a:ea typeface="宋体" panose="02010600030101010101" pitchFamily="2" charset="-122"/>
              </a:rPr>
              <a:t>sum(salary)</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rank()</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lead(name)</a:t>
            </a:r>
            <a:r>
              <a:rPr lang="zh-CN" b="0">
                <a:latin typeface="Times New Roman" panose="02020603050405020304" charset="0"/>
                <a:ea typeface="宋体" panose="02010600030101010101" pitchFamily="2" charset="-122"/>
              </a:rPr>
              <a:t>等</a:t>
            </a:r>
            <a:endParaRPr lang="zh-CN"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9.3.2 窗口函数</a:t>
            </a:r>
            <a:endParaRPr lang="zh-CN" altLang="en-US"/>
          </a:p>
        </p:txBody>
      </p:sp>
      <p:sp>
        <p:nvSpPr>
          <p:cNvPr id="3" name="内容占位符 2"/>
          <p:cNvSpPr>
            <a:spLocks noGrp="1"/>
          </p:cNvSpPr>
          <p:nvPr>
            <p:ph sz="half" idx="1"/>
          </p:nvPr>
        </p:nvSpPr>
        <p:spPr/>
        <p:txBody>
          <a:bodyPr>
            <a:normAutofit lnSpcReduction="20000"/>
          </a:bodyPr>
          <a:p>
            <a:pPr marL="0" indent="0">
              <a:buNone/>
            </a:pPr>
            <a:r>
              <a:rPr lang="zh-CN" altLang="en-US"/>
              <a:t>1.分区（Partition）</a:t>
            </a:r>
            <a:endParaRPr lang="zh-CN" altLang="en-US"/>
          </a:p>
          <a:p>
            <a:pPr marL="0" indent="0">
              <a:buNone/>
            </a:pPr>
            <a:r>
              <a:rPr lang="zh-CN" altLang="en-US"/>
              <a:t>PARTITION BY 子句用于指定窗口内的分组条件，可以有多个列名，用逗号分隔。通过指定一个或多个列作为分区键，将结果集划分为多个分区。每个分区都有自己独立的计算过程。如果省略，则表示整个查询结果作为一个分组。例如PARTITION BY dept_id表示按照部门编号进行分组。</a:t>
            </a:r>
            <a:endParaRPr lang="zh-CN" altLang="en-US"/>
          </a:p>
          <a:p>
            <a:pPr marL="0" indent="0">
              <a:buNone/>
            </a:pPr>
            <a:r>
              <a:rPr lang="zh-CN" altLang="en-US"/>
              <a:t>2.排序（Order）</a:t>
            </a:r>
            <a:endParaRPr lang="zh-CN" altLang="en-US"/>
          </a:p>
          <a:p>
            <a:pPr marL="0" indent="0">
              <a:buNone/>
            </a:pPr>
            <a:r>
              <a:rPr lang="zh-CN" altLang="en-US"/>
              <a:t>ORDER BY 子句用于指定窗口内的排序条件，可以有多个列名，用逗号分隔。通过指定一个或多个列进行排序，确定在窗口中数据行的顺序。排序方式可以是升序或降序。如果省略，则表示不进行排序。例如ORDER BY salary DESC表示按照薪水降序排序。</a:t>
            </a:r>
            <a:endParaRPr lang="zh-CN" altLang="en-US"/>
          </a:p>
          <a:p>
            <a:pPr marL="0" indent="0">
              <a:buNone/>
            </a:pPr>
            <a:r>
              <a:rPr lang="zh-CN" altLang="en-US"/>
              <a:t>3.窗口范围（Window Frame）</a:t>
            </a:r>
            <a:endParaRPr lang="zh-CN" altLang="en-US"/>
          </a:p>
          <a:p>
            <a:pPr marL="0" indent="0">
              <a:buNone/>
            </a:pPr>
            <a:r>
              <a:rPr lang="zh-CN" altLang="en-US"/>
              <a:t>window_expression 子句用于指定窗口内的范围条件，确定窗口内计算的范围，即哪些行将包含在窗口中。可以通过行数或行的物理位置来定义窗口范围，例如前N行、后N行、当前行及其前后若干行等。</a:t>
            </a:r>
            <a:endParaRPr lang="zh-CN" altLang="en-US"/>
          </a:p>
        </p:txBody>
      </p:sp>
      <p:sp>
        <p:nvSpPr>
          <p:cNvPr id="4" name="内容占位符 3"/>
          <p:cNvSpPr>
            <a:spLocks noGrp="1"/>
          </p:cNvSpPr>
          <p:nvPr>
            <p:ph sz="half" idx="2"/>
          </p:nvPr>
        </p:nvSpPr>
        <p:spPr>
          <a:xfrm>
            <a:off x="6239510" y="1129665"/>
            <a:ext cx="5650865" cy="5388610"/>
          </a:xfrm>
          <a:ln>
            <a:solidFill>
              <a:schemeClr val="tx1"/>
            </a:solidFill>
            <a:prstDash val="dash"/>
          </a:ln>
        </p:spPr>
        <p:txBody>
          <a:bodyPr/>
          <a:p>
            <a:pPr marL="0" indent="0">
              <a:buNone/>
            </a:pPr>
            <a:r>
              <a:rPr lang="zh-CN" altLang="en-US">
                <a:sym typeface="+mn-ea"/>
              </a:rPr>
              <a:t>可以使用如表9-15所示的关键词指定窗口的范围。</a:t>
            </a: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r>
              <a:rPr lang="zh-CN" altLang="en-US"/>
              <a:t>如果省略，则默认为rows between unbounded preceding and current row。例如ROWS BETWEEN 2 PRECEDING AND 2 FOLLOWING表示当前行前后各两行。</a:t>
            </a:r>
            <a:endParaRPr lang="zh-CN" altLang="en-US"/>
          </a:p>
          <a:p>
            <a:pPr marL="0" indent="0">
              <a:buNone/>
            </a:pPr>
            <a:endParaRPr lang="zh-CN" altLang="en-US"/>
          </a:p>
        </p:txBody>
      </p:sp>
      <p:graphicFrame>
        <p:nvGraphicFramePr>
          <p:cNvPr id="5" name="表格 4"/>
          <p:cNvGraphicFramePr/>
          <p:nvPr>
            <p:custDataLst>
              <p:tags r:id="rId1"/>
            </p:custDataLst>
          </p:nvPr>
        </p:nvGraphicFramePr>
        <p:xfrm>
          <a:off x="6238875" y="2228215"/>
          <a:ext cx="5651500" cy="1926590"/>
        </p:xfrm>
        <a:graphic>
          <a:graphicData uri="http://schemas.openxmlformats.org/drawingml/2006/table">
            <a:tbl>
              <a:tblPr/>
              <a:tblGrid>
                <a:gridCol w="2242185"/>
                <a:gridCol w="3409315"/>
              </a:tblGrid>
              <a:tr h="326390">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关键词</a:t>
                      </a:r>
                      <a:endParaRPr lang="en-US" altLang="en-US" sz="14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含义</a:t>
                      </a:r>
                      <a:endParaRPr lang="en-US" altLang="en-US" sz="14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unbounded preceding</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表示从窗口最前面的行开始</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7025">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unbounded following</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表示到窗口最后面的行结束</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current row</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表示当前行</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6390">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 preceding</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表示往前n行或n个值</a:t>
                      </a:r>
                      <a:endParaRPr lang="en-US"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4005">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 following</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表示往后n行或n个值</a:t>
                      </a:r>
                      <a:endParaRPr lang="en-US"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6524625" y="1778000"/>
            <a:ext cx="5080000" cy="306705"/>
          </a:xfrm>
          <a:prstGeom prst="rect">
            <a:avLst/>
          </a:prstGeom>
          <a:noFill/>
          <a:ln w="9525">
            <a:noFill/>
          </a:ln>
        </p:spPr>
        <p:txBody>
          <a:bodyPr>
            <a:spAutoFit/>
          </a:bodyPr>
          <a:p>
            <a:pPr indent="0" algn="ctr"/>
            <a:r>
              <a:rPr lang="zh-CN" sz="1400" b="0">
                <a:latin typeface="Times New Roman" panose="02020603050405020304" charset="0"/>
                <a:ea typeface="黑体" panose="02010609060101010101" charset="-122"/>
              </a:rPr>
              <a:t>表</a:t>
            </a:r>
            <a:r>
              <a:rPr lang="en-US" sz="1400" b="0">
                <a:latin typeface="Times New Roman" panose="02020603050405020304" charset="0"/>
                <a:ea typeface="宋体" panose="02010600030101010101" pitchFamily="2" charset="-122"/>
              </a:rPr>
              <a:t>9-15  </a:t>
            </a:r>
            <a:r>
              <a:rPr lang="zh-CN" sz="1400" b="0">
                <a:latin typeface="Times New Roman" panose="02020603050405020304" charset="0"/>
                <a:ea typeface="黑体" panose="02010609060101010101" charset="-122"/>
              </a:rPr>
              <a:t>窗口范围关键字及其含义</a:t>
            </a:r>
            <a:endParaRPr lang="zh-CN" altLang="en-US" sz="1400" b="0">
              <a:latin typeface="Times New Roman" panose="02020603050405020304" charset="0"/>
              <a:ea typeface="黑体" panose="02010609060101010101" charset="-122"/>
            </a:endParaRPr>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a:sym typeface="+mn-ea"/>
              </a:rPr>
              <a:t>9.3.2 窗口函数</a:t>
            </a:r>
            <a:endParaRPr lang="zh-CN" altLang="en-US"/>
          </a:p>
        </p:txBody>
      </p:sp>
      <p:sp>
        <p:nvSpPr>
          <p:cNvPr id="6" name="内容占位符 5"/>
          <p:cNvSpPr>
            <a:spLocks noGrp="1"/>
          </p:cNvSpPr>
          <p:nvPr>
            <p:ph idx="1"/>
          </p:nvPr>
        </p:nvSpPr>
        <p:spPr/>
        <p:txBody>
          <a:bodyPr/>
          <a:p>
            <a:pPr marL="0" indent="0">
              <a:buNone/>
            </a:pPr>
            <a:r>
              <a:rPr lang="zh-CN" altLang="en-US"/>
              <a:t>例如，要查询每个部门内按照薪水降序排名的员工信息，可以使用排序函数rank，通过OVER子句的PARTITION BY子句和ORDER BY子句指定分组与排序规则，代码如下。</a:t>
            </a:r>
            <a:endParaRPr lang="zh-CN" altLang="en-US"/>
          </a:p>
        </p:txBody>
      </p:sp>
      <p:sp>
        <p:nvSpPr>
          <p:cNvPr id="100" name="文本框 99"/>
          <p:cNvSpPr txBox="1"/>
          <p:nvPr/>
        </p:nvSpPr>
        <p:spPr>
          <a:xfrm>
            <a:off x="118110" y="2136458"/>
            <a:ext cx="5080000" cy="2584450"/>
          </a:xfrm>
          <a:prstGeom prst="rect">
            <a:avLst/>
          </a:prstGeom>
          <a:solidFill>
            <a:schemeClr val="accent1"/>
          </a:solidFill>
          <a:ln w="9525">
            <a:noFill/>
          </a:ln>
        </p:spPr>
        <p:txBody>
          <a:bodyPr>
            <a:spAutoFit/>
          </a:bodyPr>
          <a:p>
            <a:pPr indent="0" fontAlgn="auto">
              <a:lnSpc>
                <a:spcPct val="150000"/>
              </a:lnSpc>
            </a:pPr>
            <a:r>
              <a:rPr lang="en-US" b="0">
                <a:latin typeface="Times New Roman" panose="02020603050405020304" charset="0"/>
                <a:ea typeface="宋体" panose="02010600030101010101" pitchFamily="2" charset="-122"/>
              </a:rPr>
              <a:t>SELECT name, dept_id, salary,</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AVG(salary) OVER (PARTITION BY dept_id) AS average_salary,</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RANK() OVER (PARTITION BY dept_id</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ORDER BY salary DESC) AS salary_rankFROM emp;</a:t>
            </a:r>
            <a:endParaRPr lang="en-US" altLang="en-US" b="0">
              <a:latin typeface="Times New Roman" panose="02020603050405020304" charset="0"/>
              <a:ea typeface="宋体" panose="02010600030101010101" pitchFamily="2" charset="-122"/>
            </a:endParaRPr>
          </a:p>
        </p:txBody>
      </p:sp>
      <p:pic>
        <p:nvPicPr>
          <p:cNvPr id="453" name="图片 2"/>
          <p:cNvPicPr>
            <a:picLocks noChangeAspect="1"/>
          </p:cNvPicPr>
          <p:nvPr>
            <p:custDataLst>
              <p:tags r:id="rId1"/>
            </p:custDataLst>
          </p:nvPr>
        </p:nvPicPr>
        <p:blipFill>
          <a:blip r:embed="rId2"/>
          <a:srcRect l="12506" t="24826" r="5113" b="15682"/>
          <a:stretch>
            <a:fillRect/>
          </a:stretch>
        </p:blipFill>
        <p:spPr>
          <a:xfrm>
            <a:off x="5380355" y="2136775"/>
            <a:ext cx="6668135" cy="2585085"/>
          </a:xfrm>
          <a:prstGeom prst="rect">
            <a:avLst/>
          </a:prstGeom>
          <a:noFill/>
          <a:ln>
            <a:solidFill>
              <a:schemeClr val="tx1"/>
            </a:solidFill>
          </a:ln>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9.3.2 窗口函数</a:t>
            </a:r>
            <a:endParaRPr lang="zh-CN" altLang="en-US"/>
          </a:p>
        </p:txBody>
      </p:sp>
      <p:sp>
        <p:nvSpPr>
          <p:cNvPr id="3" name="内容占位符 2"/>
          <p:cNvSpPr>
            <a:spLocks noGrp="1"/>
          </p:cNvSpPr>
          <p:nvPr>
            <p:ph idx="1"/>
          </p:nvPr>
        </p:nvSpPr>
        <p:spPr/>
        <p:txBody>
          <a:bodyPr/>
          <a:p>
            <a:r>
              <a:rPr lang="zh-CN" altLang="en-US"/>
              <a:t>有一个包含销售订单的表sales_orders，其中包含订单号order_id、销售日期order_date和销售额amount信息。表sales_orders的示例数据如表9-16所示。</a:t>
            </a:r>
            <a:endParaRPr lang="zh-CN" altLang="en-US"/>
          </a:p>
          <a:p>
            <a:endParaRPr lang="zh-CN" altLang="en-US"/>
          </a:p>
          <a:p>
            <a:endParaRPr lang="zh-CN" altLang="en-US"/>
          </a:p>
          <a:p>
            <a:endParaRPr lang="zh-CN" altLang="en-US"/>
          </a:p>
          <a:p>
            <a:endParaRPr lang="zh-CN" altLang="en-US"/>
          </a:p>
          <a:p>
            <a:endParaRPr lang="zh-CN" altLang="en-US"/>
          </a:p>
          <a:p>
            <a:pPr marL="0" indent="0">
              <a:buNone/>
            </a:pPr>
            <a:r>
              <a:rPr lang="zh-CN" altLang="en-US"/>
              <a:t>要计算每个订单的销售额，以及在每个订单的前两个订单中的销售总额。可以使用窗口函数计算每个订单的销售额，并使用window_expression设置窗口范围为当前订单和前两个订单。</a:t>
            </a:r>
            <a:endParaRPr lang="zh-CN" altLang="en-US"/>
          </a:p>
        </p:txBody>
      </p:sp>
      <p:graphicFrame>
        <p:nvGraphicFramePr>
          <p:cNvPr id="4" name="表格 3"/>
          <p:cNvGraphicFramePr/>
          <p:nvPr>
            <p:custDataLst>
              <p:tags r:id="rId1"/>
            </p:custDataLst>
          </p:nvPr>
        </p:nvGraphicFramePr>
        <p:xfrm>
          <a:off x="3364230" y="2159635"/>
          <a:ext cx="5463540" cy="979170"/>
        </p:xfrm>
        <a:graphic>
          <a:graphicData uri="http://schemas.openxmlformats.org/drawingml/2006/table">
            <a:tbl>
              <a:tblPr/>
              <a:tblGrid>
                <a:gridCol w="1820545"/>
                <a:gridCol w="1819910"/>
                <a:gridCol w="1823085"/>
              </a:tblGrid>
              <a:tr h="163195">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order_id</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order_date</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amount</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19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2022-01-01</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19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2022-01-02</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19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2022-01-03</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150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19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2022-01-04</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195">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2022-01-05</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250</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4547870" y="1852930"/>
            <a:ext cx="3463925" cy="306705"/>
          </a:xfrm>
          <a:prstGeom prst="rect">
            <a:avLst/>
          </a:prstGeom>
          <a:noFill/>
          <a:ln w="9525">
            <a:noFill/>
          </a:ln>
        </p:spPr>
        <p:txBody>
          <a:bodyPr wrap="square">
            <a:spAutoFit/>
          </a:bodyPr>
          <a:p>
            <a:pPr indent="127000"/>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9-16  </a:t>
            </a:r>
            <a:r>
              <a:rPr lang="zh-CN" sz="1400" b="0">
                <a:latin typeface="Times New Roman" panose="02020603050405020304" charset="0"/>
                <a:ea typeface="宋体" panose="02010600030101010101" pitchFamily="2" charset="-122"/>
              </a:rPr>
              <a:t>表</a:t>
            </a:r>
            <a:r>
              <a:rPr lang="en-US" sz="1400" b="0">
                <a:latin typeface="Times New Roman" panose="02020603050405020304" charset="0"/>
                <a:ea typeface="宋体" panose="02010600030101010101" pitchFamily="2" charset="-122"/>
              </a:rPr>
              <a:t>sales_orders</a:t>
            </a:r>
            <a:r>
              <a:rPr lang="zh-CN" sz="1400" b="0">
                <a:latin typeface="Times New Roman" panose="02020603050405020304" charset="0"/>
                <a:ea typeface="宋体" panose="02010600030101010101" pitchFamily="2" charset="-122"/>
              </a:rPr>
              <a:t>数据示例</a:t>
            </a:r>
            <a:endParaRPr lang="zh-CN" altLang="en-US" sz="1400" b="0">
              <a:latin typeface="Times New Roman" panose="02020603050405020304" charset="0"/>
              <a:ea typeface="宋体" panose="02010600030101010101" pitchFamily="2" charset="-122"/>
            </a:endParaRPr>
          </a:p>
        </p:txBody>
      </p:sp>
      <p:sp>
        <p:nvSpPr>
          <p:cNvPr id="5" name="文本框 4"/>
          <p:cNvSpPr txBox="1"/>
          <p:nvPr/>
        </p:nvSpPr>
        <p:spPr>
          <a:xfrm>
            <a:off x="720725" y="4753292"/>
            <a:ext cx="5080000" cy="2030095"/>
          </a:xfrm>
          <a:prstGeom prst="rect">
            <a:avLst/>
          </a:prstGeom>
          <a:solidFill>
            <a:schemeClr val="accent1"/>
          </a:solidFill>
          <a:ln w="9525">
            <a:solidFill>
              <a:schemeClr val="accent1"/>
            </a:solidFill>
          </a:ln>
        </p:spPr>
        <p:txBody>
          <a:bodyPr>
            <a:spAutoFit/>
          </a:bodyPr>
          <a:p>
            <a:pPr indent="0" fontAlgn="auto"/>
            <a:r>
              <a:rPr lang="en-US" b="0">
                <a:latin typeface="Times New Roman" panose="02020603050405020304" charset="0"/>
                <a:ea typeface="宋体" panose="02010600030101010101" pitchFamily="2" charset="-122"/>
              </a:rPr>
              <a:t>SELECT order_id, order_date, amount,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SUM(amount) OVER (ORDER BY order_date ROWS BETWEEN 2 PRECEDING AND CURRENT ROW) AS sum_amountFROM sales_orders;</a:t>
            </a:r>
            <a:endParaRPr lang="en-US" altLang="en-US" b="0">
              <a:latin typeface="Times New Roman" panose="02020603050405020304" charset="0"/>
              <a:ea typeface="宋体" panose="02010600030101010101" pitchFamily="2" charset="-122"/>
            </a:endParaRPr>
          </a:p>
        </p:txBody>
      </p:sp>
      <p:pic>
        <p:nvPicPr>
          <p:cNvPr id="454" name="图片 1"/>
          <p:cNvPicPr>
            <a:picLocks noChangeAspect="1"/>
          </p:cNvPicPr>
          <p:nvPr>
            <p:custDataLst>
              <p:tags r:id="rId2"/>
            </p:custDataLst>
          </p:nvPr>
        </p:nvPicPr>
        <p:blipFill>
          <a:blip r:embed="rId3"/>
          <a:srcRect l="9403" t="51204"/>
          <a:stretch>
            <a:fillRect/>
          </a:stretch>
        </p:blipFill>
        <p:spPr>
          <a:xfrm>
            <a:off x="6113145" y="4752975"/>
            <a:ext cx="5757545" cy="1490980"/>
          </a:xfrm>
          <a:prstGeom prst="rect">
            <a:avLst/>
          </a:prstGeom>
          <a:noFill/>
          <a:ln>
            <a:solidFill>
              <a:schemeClr val="tx1"/>
            </a:solidFill>
          </a:ln>
        </p:spPr>
      </p:pic>
    </p:spTree>
    <p:custDataLst>
      <p:tags r:id="rId4"/>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9.3.2 窗口函数</a:t>
            </a:r>
            <a:endParaRPr lang="zh-CN" altLang="en-US"/>
          </a:p>
        </p:txBody>
      </p:sp>
      <p:sp>
        <p:nvSpPr>
          <p:cNvPr id="3" name="内容占位符 2"/>
          <p:cNvSpPr>
            <a:spLocks noGrp="1"/>
          </p:cNvSpPr>
          <p:nvPr>
            <p:ph idx="1"/>
          </p:nvPr>
        </p:nvSpPr>
        <p:spPr/>
        <p:txBody>
          <a:bodyPr/>
          <a:p>
            <a:pPr marL="0" indent="0">
              <a:buNone/>
            </a:pPr>
            <a:r>
              <a:rPr lang="zh-CN" altLang="en-US"/>
              <a:t>（1）聚合窗口函数</a:t>
            </a:r>
            <a:endParaRPr lang="zh-CN" altLang="en-US"/>
          </a:p>
        </p:txBody>
      </p:sp>
      <p:graphicFrame>
        <p:nvGraphicFramePr>
          <p:cNvPr id="4" name="表格 3"/>
          <p:cNvGraphicFramePr/>
          <p:nvPr>
            <p:custDataLst>
              <p:tags r:id="rId1"/>
            </p:custDataLst>
          </p:nvPr>
        </p:nvGraphicFramePr>
        <p:xfrm>
          <a:off x="415925" y="1656080"/>
          <a:ext cx="11680190" cy="4799965"/>
        </p:xfrm>
        <a:graphic>
          <a:graphicData uri="http://schemas.openxmlformats.org/drawingml/2006/table">
            <a:tbl>
              <a:tblPr/>
              <a:tblGrid>
                <a:gridCol w="2969895"/>
                <a:gridCol w="3326130"/>
                <a:gridCol w="5384165"/>
              </a:tblGrid>
              <a:tr h="407035">
                <a:tc>
                  <a:txBody>
                    <a:bodyPr/>
                    <a:p>
                      <a:pPr indent="0" algn="ctr">
                        <a:buNone/>
                      </a:pPr>
                      <a:r>
                        <a:rPr lang="en-US" sz="1800" b="1">
                          <a:solidFill>
                            <a:srgbClr val="000000"/>
                          </a:solidFill>
                          <a:latin typeface="+mj-ea"/>
                          <a:ea typeface="+mj-ea"/>
                          <a:cs typeface="宋体" panose="02010600030101010101" pitchFamily="2" charset="-122"/>
                        </a:rPr>
                        <a:t>函数名</a:t>
                      </a:r>
                      <a:endParaRPr lang="en-US" altLang="en-US" sz="1800" b="1">
                        <a:solidFill>
                          <a:srgbClr val="000000"/>
                        </a:solidFill>
                        <a:latin typeface="+mj-ea"/>
                        <a:ea typeface="+mj-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mj-ea"/>
                          <a:ea typeface="+mj-ea"/>
                          <a:cs typeface="宋体" panose="02010600030101010101" pitchFamily="2" charset="-122"/>
                        </a:rPr>
                        <a:t>功能介绍</a:t>
                      </a:r>
                      <a:endParaRPr lang="en-US" altLang="en-US" sz="1800" b="1">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mj-ea"/>
                          <a:ea typeface="+mj-ea"/>
                          <a:cs typeface="宋体" panose="02010600030101010101" pitchFamily="2" charset="-122"/>
                        </a:rPr>
                        <a:t>使用示例</a:t>
                      </a:r>
                      <a:endParaRPr lang="en-US" altLang="en-US" sz="1800" b="1">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915">
                <a:tc>
                  <a:txBody>
                    <a:bodyPr/>
                    <a:p>
                      <a:pPr indent="0">
                        <a:buNone/>
                      </a:pPr>
                      <a:r>
                        <a:rPr lang="en-US" sz="1800" b="0">
                          <a:solidFill>
                            <a:srgbClr val="000000"/>
                          </a:solidFill>
                          <a:latin typeface="+mj-ea"/>
                          <a:ea typeface="+mj-ea"/>
                          <a:cs typeface="宋体" panose="02010600030101010101" pitchFamily="2" charset="-122"/>
                        </a:rPr>
                        <a:t>sum(col)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col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col) </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宋体" panose="02010600030101010101" pitchFamily="2" charset="-122"/>
                        </a:rPr>
                        <a:t>对数值列进行求和，可以指定分组和排序方式。</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Times New Roman" panose="02020603050405020304" charset="0"/>
                        </a:rPr>
                        <a:t>SELECT</a:t>
                      </a:r>
                      <a:r>
                        <a:rPr lang="en-US" sz="1800" b="0">
                          <a:solidFill>
                            <a:srgbClr val="000000"/>
                          </a:solidFill>
                          <a:latin typeface="+mj-ea"/>
                          <a:ea typeface="+mj-ea"/>
                          <a:cs typeface="宋体" panose="02010600030101010101" pitchFamily="2" charset="-122"/>
                        </a:rPr>
                        <a:t>id, name, salary, dept_id, sum(salary)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dept_id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salary </a:t>
                      </a:r>
                      <a:r>
                        <a:rPr lang="en-US" sz="1800" b="0">
                          <a:solidFill>
                            <a:srgbClr val="000000"/>
                          </a:solidFill>
                          <a:latin typeface="+mj-ea"/>
                          <a:ea typeface="+mj-ea"/>
                          <a:cs typeface="Times New Roman" panose="02020603050405020304" charset="0"/>
                        </a:rPr>
                        <a:t>DESC</a:t>
                      </a:r>
                      <a:r>
                        <a:rPr lang="en-US" sz="1800" b="0">
                          <a:solidFill>
                            <a:srgbClr val="000000"/>
                          </a:solidFill>
                          <a:latin typeface="+mj-ea"/>
                          <a:ea typeface="+mj-ea"/>
                          <a:cs typeface="宋体" panose="02010600030101010101" pitchFamily="2" charset="-122"/>
                        </a:rPr>
                        <a:t>) </a:t>
                      </a:r>
                      <a:r>
                        <a:rPr lang="en-US" sz="1800" b="0">
                          <a:solidFill>
                            <a:srgbClr val="000000"/>
                          </a:solidFill>
                          <a:latin typeface="+mj-ea"/>
                          <a:ea typeface="+mj-ea"/>
                          <a:cs typeface="Times New Roman" panose="02020603050405020304" charset="0"/>
                        </a:rPr>
                        <a:t>AS</a:t>
                      </a:r>
                      <a:r>
                        <a:rPr lang="en-US" sz="1800" b="0">
                          <a:solidFill>
                            <a:srgbClr val="000000"/>
                          </a:solidFill>
                          <a:latin typeface="+mj-ea"/>
                          <a:ea typeface="+mj-ea"/>
                          <a:cs typeface="宋体" panose="02010600030101010101" pitchFamily="2" charset="-122"/>
                        </a:rPr>
                        <a:t>total_salary </a:t>
                      </a:r>
                      <a:r>
                        <a:rPr lang="en-US" sz="1800" b="0">
                          <a:solidFill>
                            <a:srgbClr val="000000"/>
                          </a:solidFill>
                          <a:latin typeface="+mj-ea"/>
                          <a:ea typeface="+mj-ea"/>
                          <a:cs typeface="Times New Roman" panose="02020603050405020304" charset="0"/>
                        </a:rPr>
                        <a:t>FROM</a:t>
                      </a:r>
                      <a:r>
                        <a:rPr lang="en-US" sz="1800" b="0">
                          <a:solidFill>
                            <a:srgbClr val="000000"/>
                          </a:solidFill>
                          <a:latin typeface="+mj-ea"/>
                          <a:ea typeface="+mj-ea"/>
                          <a:cs typeface="宋体" panose="02010600030101010101" pitchFamily="2" charset="-122"/>
                        </a:rPr>
                        <a:t>emp; </a:t>
                      </a:r>
                      <a:endParaRPr lang="en-US" altLang="en-US" sz="1800" b="0">
                        <a:solidFill>
                          <a:srgbClr val="000000"/>
                        </a:solidFill>
                        <a:latin typeface="+mj-ea"/>
                        <a:ea typeface="+mj-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8550">
                <a:tc>
                  <a:txBody>
                    <a:bodyPr/>
                    <a:p>
                      <a:pPr indent="0">
                        <a:buNone/>
                      </a:pPr>
                      <a:r>
                        <a:rPr lang="en-US" sz="1800" b="0">
                          <a:solidFill>
                            <a:srgbClr val="000000"/>
                          </a:solidFill>
                          <a:latin typeface="+mj-ea"/>
                          <a:ea typeface="+mj-ea"/>
                          <a:cs typeface="宋体" panose="02010600030101010101" pitchFamily="2" charset="-122"/>
                        </a:rPr>
                        <a:t>avg(col)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col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col) </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宋体" panose="02010600030101010101" pitchFamily="2" charset="-122"/>
                        </a:rPr>
                        <a:t>对数值列进行求平均值，可以指定分组和排序方式。</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Times New Roman" panose="02020603050405020304" charset="0"/>
                        </a:rPr>
                        <a:t>SELECT</a:t>
                      </a:r>
                      <a:r>
                        <a:rPr lang="en-US" sz="1800" b="0">
                          <a:solidFill>
                            <a:srgbClr val="000000"/>
                          </a:solidFill>
                          <a:latin typeface="+mj-ea"/>
                          <a:ea typeface="+mj-ea"/>
                          <a:cs typeface="宋体" panose="02010600030101010101" pitchFamily="2" charset="-122"/>
                        </a:rPr>
                        <a:t>id, name, salary, dept_id, avg(salary)</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dept_id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salary </a:t>
                      </a:r>
                      <a:r>
                        <a:rPr lang="en-US" sz="1800" b="0">
                          <a:solidFill>
                            <a:srgbClr val="000000"/>
                          </a:solidFill>
                          <a:latin typeface="+mj-ea"/>
                          <a:ea typeface="+mj-ea"/>
                          <a:cs typeface="Times New Roman" panose="02020603050405020304" charset="0"/>
                        </a:rPr>
                        <a:t>DESC</a:t>
                      </a:r>
                      <a:r>
                        <a:rPr lang="en-US" sz="1800" b="0">
                          <a:solidFill>
                            <a:srgbClr val="000000"/>
                          </a:solidFill>
                          <a:latin typeface="+mj-ea"/>
                          <a:ea typeface="+mj-ea"/>
                          <a:cs typeface="宋体" panose="02010600030101010101" pitchFamily="2" charset="-122"/>
                        </a:rPr>
                        <a:t>) </a:t>
                      </a:r>
                      <a:r>
                        <a:rPr lang="en-US" sz="1800" b="0">
                          <a:solidFill>
                            <a:srgbClr val="000000"/>
                          </a:solidFill>
                          <a:latin typeface="+mj-ea"/>
                          <a:ea typeface="+mj-ea"/>
                          <a:cs typeface="Times New Roman" panose="02020603050405020304" charset="0"/>
                        </a:rPr>
                        <a:t>AS</a:t>
                      </a:r>
                      <a:r>
                        <a:rPr lang="en-US" sz="1800" b="0">
                          <a:solidFill>
                            <a:srgbClr val="000000"/>
                          </a:solidFill>
                          <a:latin typeface="+mj-ea"/>
                          <a:ea typeface="+mj-ea"/>
                          <a:cs typeface="宋体" panose="02010600030101010101" pitchFamily="2" charset="-122"/>
                        </a:rPr>
                        <a:t>avg_salary </a:t>
                      </a:r>
                      <a:r>
                        <a:rPr lang="en-US" sz="1800" b="0">
                          <a:solidFill>
                            <a:srgbClr val="000000"/>
                          </a:solidFill>
                          <a:latin typeface="+mj-ea"/>
                          <a:ea typeface="+mj-ea"/>
                          <a:cs typeface="Times New Roman" panose="02020603050405020304" charset="0"/>
                        </a:rPr>
                        <a:t>FROM</a:t>
                      </a:r>
                      <a:r>
                        <a:rPr lang="en-US" sz="1800" b="0">
                          <a:solidFill>
                            <a:srgbClr val="000000"/>
                          </a:solidFill>
                          <a:latin typeface="+mj-ea"/>
                          <a:ea typeface="+mj-ea"/>
                          <a:cs typeface="宋体" panose="02010600030101010101" pitchFamily="2" charset="-122"/>
                        </a:rPr>
                        <a:t>emp; </a:t>
                      </a:r>
                      <a:endParaRPr lang="en-US" altLang="en-US" sz="1800" b="0">
                        <a:solidFill>
                          <a:srgbClr val="000000"/>
                        </a:solidFill>
                        <a:latin typeface="+mj-ea"/>
                        <a:ea typeface="+mj-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915">
                <a:tc>
                  <a:txBody>
                    <a:bodyPr/>
                    <a:p>
                      <a:pPr indent="0">
                        <a:buNone/>
                      </a:pPr>
                      <a:r>
                        <a:rPr lang="en-US" sz="1800" b="0">
                          <a:solidFill>
                            <a:srgbClr val="000000"/>
                          </a:solidFill>
                          <a:latin typeface="+mj-ea"/>
                          <a:ea typeface="+mj-ea"/>
                          <a:cs typeface="宋体" panose="02010600030101010101" pitchFamily="2" charset="-122"/>
                        </a:rPr>
                        <a:t>min(col)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col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col) </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宋体" panose="02010600030101010101" pitchFamily="2" charset="-122"/>
                        </a:rPr>
                        <a:t>对数值或字符串列求最小值，可以指定分组和排序方式。</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Times New Roman" panose="02020603050405020304" charset="0"/>
                        </a:rPr>
                        <a:t>SELECT</a:t>
                      </a:r>
                      <a:r>
                        <a:rPr lang="en-US" sz="1800" b="0">
                          <a:solidFill>
                            <a:srgbClr val="000000"/>
                          </a:solidFill>
                          <a:latin typeface="+mj-ea"/>
                          <a:ea typeface="+mj-ea"/>
                          <a:cs typeface="宋体" panose="02010600030101010101" pitchFamily="2" charset="-122"/>
                        </a:rPr>
                        <a:t>id, name, salary, dept_id, min(salary)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dept_id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salary </a:t>
                      </a:r>
                      <a:r>
                        <a:rPr lang="en-US" sz="1800" b="0">
                          <a:solidFill>
                            <a:srgbClr val="000000"/>
                          </a:solidFill>
                          <a:latin typeface="+mj-ea"/>
                          <a:ea typeface="+mj-ea"/>
                          <a:cs typeface="Times New Roman" panose="02020603050405020304" charset="0"/>
                        </a:rPr>
                        <a:t>DESC</a:t>
                      </a:r>
                      <a:r>
                        <a:rPr lang="en-US" sz="1800" b="0">
                          <a:solidFill>
                            <a:srgbClr val="000000"/>
                          </a:solidFill>
                          <a:latin typeface="+mj-ea"/>
                          <a:ea typeface="+mj-ea"/>
                          <a:cs typeface="宋体" panose="02010600030101010101" pitchFamily="2" charset="-122"/>
                        </a:rPr>
                        <a:t>) </a:t>
                      </a:r>
                      <a:r>
                        <a:rPr lang="en-US" sz="1800" b="0">
                          <a:solidFill>
                            <a:srgbClr val="000000"/>
                          </a:solidFill>
                          <a:latin typeface="+mj-ea"/>
                          <a:ea typeface="+mj-ea"/>
                          <a:cs typeface="Times New Roman" panose="02020603050405020304" charset="0"/>
                        </a:rPr>
                        <a:t>AS</a:t>
                      </a:r>
                      <a:r>
                        <a:rPr lang="en-US" sz="1800" b="0">
                          <a:solidFill>
                            <a:srgbClr val="000000"/>
                          </a:solidFill>
                          <a:latin typeface="+mj-ea"/>
                          <a:ea typeface="+mj-ea"/>
                          <a:cs typeface="宋体" panose="02010600030101010101" pitchFamily="2" charset="-122"/>
                        </a:rPr>
                        <a:t>min_salary </a:t>
                      </a:r>
                      <a:r>
                        <a:rPr lang="en-US" sz="1800" b="0">
                          <a:solidFill>
                            <a:srgbClr val="000000"/>
                          </a:solidFill>
                          <a:latin typeface="+mj-ea"/>
                          <a:ea typeface="+mj-ea"/>
                          <a:cs typeface="Times New Roman" panose="02020603050405020304" charset="0"/>
                        </a:rPr>
                        <a:t>FROM</a:t>
                      </a:r>
                      <a:r>
                        <a:rPr lang="en-US" sz="1800" b="0">
                          <a:solidFill>
                            <a:srgbClr val="000000"/>
                          </a:solidFill>
                          <a:latin typeface="+mj-ea"/>
                          <a:ea typeface="+mj-ea"/>
                          <a:cs typeface="宋体" panose="02010600030101010101" pitchFamily="2" charset="-122"/>
                        </a:rPr>
                        <a:t>emp; </a:t>
                      </a:r>
                      <a:endParaRPr lang="en-US" altLang="en-US" sz="1800" b="0">
                        <a:solidFill>
                          <a:srgbClr val="000000"/>
                        </a:solidFill>
                        <a:latin typeface="+mj-ea"/>
                        <a:ea typeface="+mj-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8550">
                <a:tc>
                  <a:txBody>
                    <a:bodyPr/>
                    <a:p>
                      <a:pPr indent="0">
                        <a:buNone/>
                      </a:pPr>
                      <a:r>
                        <a:rPr lang="en-US" sz="1800" b="0">
                          <a:solidFill>
                            <a:srgbClr val="000000"/>
                          </a:solidFill>
                          <a:latin typeface="+mj-ea"/>
                          <a:ea typeface="+mj-ea"/>
                          <a:cs typeface="宋体" panose="02010600030101010101" pitchFamily="2" charset="-122"/>
                        </a:rPr>
                        <a:t>max(col)</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col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col) </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宋体" panose="02010600030101010101" pitchFamily="2" charset="-122"/>
                        </a:rPr>
                        <a:t>对数值或字符串列求最大值，可以指定分组和排序方式。</a:t>
                      </a:r>
                      <a:endParaRPr lang="en-US" altLang="en-US" sz="1800" b="0">
                        <a:solidFill>
                          <a:srgbClr val="000000"/>
                        </a:solidFill>
                        <a:latin typeface="+mj-ea"/>
                        <a:ea typeface="+mj-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mj-ea"/>
                          <a:ea typeface="+mj-ea"/>
                          <a:cs typeface="Times New Roman" panose="02020603050405020304" charset="0"/>
                        </a:rPr>
                        <a:t>SELECT</a:t>
                      </a:r>
                      <a:r>
                        <a:rPr lang="en-US" sz="1800" b="0">
                          <a:solidFill>
                            <a:srgbClr val="000000"/>
                          </a:solidFill>
                          <a:latin typeface="+mj-ea"/>
                          <a:ea typeface="+mj-ea"/>
                          <a:cs typeface="宋体" panose="02010600030101010101" pitchFamily="2" charset="-122"/>
                        </a:rPr>
                        <a:t>id, name, salary, dept_id, max(salary) </a:t>
                      </a:r>
                      <a:r>
                        <a:rPr lang="en-US" sz="1800" b="0">
                          <a:solidFill>
                            <a:srgbClr val="000000"/>
                          </a:solidFill>
                          <a:latin typeface="+mj-ea"/>
                          <a:ea typeface="+mj-ea"/>
                          <a:cs typeface="Times New Roman" panose="02020603050405020304" charset="0"/>
                        </a:rPr>
                        <a:t>OVER</a:t>
                      </a:r>
                      <a:r>
                        <a:rPr lang="en-US" sz="1800" b="0">
                          <a:solidFill>
                            <a:srgbClr val="000000"/>
                          </a:solidFill>
                          <a:latin typeface="+mj-ea"/>
                          <a:ea typeface="+mj-ea"/>
                          <a:cs typeface="宋体" panose="02010600030101010101" pitchFamily="2" charset="-122"/>
                        </a:rPr>
                        <a:t>(</a:t>
                      </a:r>
                      <a:r>
                        <a:rPr lang="en-US" sz="1800" b="0">
                          <a:solidFill>
                            <a:srgbClr val="000000"/>
                          </a:solidFill>
                          <a:latin typeface="+mj-ea"/>
                          <a:ea typeface="+mj-ea"/>
                          <a:cs typeface="Times New Roman" panose="02020603050405020304" charset="0"/>
                        </a:rPr>
                        <a:t>PARTITION BY</a:t>
                      </a:r>
                      <a:r>
                        <a:rPr lang="en-US" sz="1800" b="0">
                          <a:solidFill>
                            <a:srgbClr val="000000"/>
                          </a:solidFill>
                          <a:latin typeface="+mj-ea"/>
                          <a:ea typeface="+mj-ea"/>
                          <a:cs typeface="宋体" panose="02010600030101010101" pitchFamily="2" charset="-122"/>
                        </a:rPr>
                        <a:t>dept_id </a:t>
                      </a:r>
                      <a:r>
                        <a:rPr lang="en-US" sz="1800" b="0">
                          <a:solidFill>
                            <a:srgbClr val="000000"/>
                          </a:solidFill>
                          <a:latin typeface="+mj-ea"/>
                          <a:ea typeface="+mj-ea"/>
                          <a:cs typeface="Times New Roman" panose="02020603050405020304" charset="0"/>
                        </a:rPr>
                        <a:t>ORDER BY</a:t>
                      </a:r>
                      <a:r>
                        <a:rPr lang="en-US" sz="1800" b="0">
                          <a:solidFill>
                            <a:srgbClr val="000000"/>
                          </a:solidFill>
                          <a:latin typeface="+mj-ea"/>
                          <a:ea typeface="+mj-ea"/>
                          <a:cs typeface="宋体" panose="02010600030101010101" pitchFamily="2" charset="-122"/>
                        </a:rPr>
                        <a:t>salary </a:t>
                      </a:r>
                      <a:r>
                        <a:rPr lang="en-US" sz="1800" b="0">
                          <a:solidFill>
                            <a:srgbClr val="000000"/>
                          </a:solidFill>
                          <a:latin typeface="+mj-ea"/>
                          <a:ea typeface="+mj-ea"/>
                          <a:cs typeface="Times New Roman" panose="02020603050405020304" charset="0"/>
                        </a:rPr>
                        <a:t>DESC</a:t>
                      </a:r>
                      <a:r>
                        <a:rPr lang="en-US" sz="1800" b="0">
                          <a:solidFill>
                            <a:srgbClr val="000000"/>
                          </a:solidFill>
                          <a:latin typeface="+mj-ea"/>
                          <a:ea typeface="+mj-ea"/>
                          <a:cs typeface="宋体" panose="02010600030101010101" pitchFamily="2" charset="-122"/>
                        </a:rPr>
                        <a:t>) </a:t>
                      </a:r>
                      <a:r>
                        <a:rPr lang="en-US" sz="1800" b="0">
                          <a:solidFill>
                            <a:srgbClr val="000000"/>
                          </a:solidFill>
                          <a:latin typeface="+mj-ea"/>
                          <a:ea typeface="+mj-ea"/>
                          <a:cs typeface="Times New Roman" panose="02020603050405020304" charset="0"/>
                        </a:rPr>
                        <a:t>AS</a:t>
                      </a:r>
                      <a:r>
                        <a:rPr lang="en-US" sz="1800" b="0">
                          <a:solidFill>
                            <a:srgbClr val="000000"/>
                          </a:solidFill>
                          <a:latin typeface="+mj-ea"/>
                          <a:ea typeface="+mj-ea"/>
                          <a:cs typeface="宋体" panose="02010600030101010101" pitchFamily="2" charset="-122"/>
                        </a:rPr>
                        <a:t>max_salary </a:t>
                      </a:r>
                      <a:r>
                        <a:rPr lang="en-US" sz="1800" b="0">
                          <a:solidFill>
                            <a:srgbClr val="000000"/>
                          </a:solidFill>
                          <a:latin typeface="+mj-ea"/>
                          <a:ea typeface="+mj-ea"/>
                          <a:cs typeface="Times New Roman" panose="02020603050405020304" charset="0"/>
                        </a:rPr>
                        <a:t>FROM</a:t>
                      </a:r>
                      <a:r>
                        <a:rPr lang="en-US" sz="1800" b="0">
                          <a:solidFill>
                            <a:srgbClr val="000000"/>
                          </a:solidFill>
                          <a:latin typeface="+mj-ea"/>
                          <a:ea typeface="+mj-ea"/>
                          <a:cs typeface="宋体" panose="02010600030101010101" pitchFamily="2" charset="-122"/>
                        </a:rPr>
                        <a:t>emp; </a:t>
                      </a:r>
                      <a:endParaRPr lang="en-US" altLang="en-US" sz="1800" b="0">
                        <a:solidFill>
                          <a:srgbClr val="000000"/>
                        </a:solidFill>
                        <a:latin typeface="+mj-ea"/>
                        <a:ea typeface="+mj-ea"/>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9.3.2 窗口函数</a:t>
            </a:r>
            <a:endParaRPr lang="zh-CN" altLang="en-US"/>
          </a:p>
        </p:txBody>
      </p:sp>
      <p:sp>
        <p:nvSpPr>
          <p:cNvPr id="3" name="内容占位符 2"/>
          <p:cNvSpPr>
            <a:spLocks noGrp="1"/>
          </p:cNvSpPr>
          <p:nvPr>
            <p:ph idx="1"/>
          </p:nvPr>
        </p:nvSpPr>
        <p:spPr/>
        <p:txBody>
          <a:bodyPr/>
          <a:p>
            <a:pPr marL="0" indent="0">
              <a:buNone/>
            </a:pPr>
            <a:r>
              <a:rPr lang="zh-CN" altLang="en-US"/>
              <a:t>（2）排名窗口函数</a:t>
            </a:r>
            <a:endParaRPr lang="zh-CN" altLang="en-US"/>
          </a:p>
        </p:txBody>
      </p:sp>
      <p:graphicFrame>
        <p:nvGraphicFramePr>
          <p:cNvPr id="4" name="表格 3"/>
          <p:cNvGraphicFramePr/>
          <p:nvPr>
            <p:custDataLst>
              <p:tags r:id="rId1"/>
            </p:custDataLst>
          </p:nvPr>
        </p:nvGraphicFramePr>
        <p:xfrm>
          <a:off x="184150" y="1478915"/>
          <a:ext cx="11696700" cy="5275580"/>
        </p:xfrm>
        <a:graphic>
          <a:graphicData uri="http://schemas.openxmlformats.org/drawingml/2006/table">
            <a:tbl>
              <a:tblPr/>
              <a:tblGrid>
                <a:gridCol w="2776855"/>
                <a:gridCol w="3646170"/>
                <a:gridCol w="5273675"/>
              </a:tblGrid>
              <a:tr h="348615">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功能介绍</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使用示例</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951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row_number()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返回窗口内每一行的序号，从1开始，不会重复。</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SELECTid,</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name, salary,dept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_id,</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row_number()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DESC</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AS</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FROM</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emp; </a:t>
                      </a:r>
                      <a:endParaRPr lang="en-US" alt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8875">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返回窗口内每一行的排名，从1开始，如果有并列，则排名相同，下一个排名跳过并列个数。</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name, salary, dept_id, 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DESC</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AS</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FROM</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emp; </a:t>
                      </a:r>
                      <a:endParaRPr lang="en-US" alt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951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dense_rank()</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返回窗口内每一行的排名，从1开始，如果有并列，则排名相同，下一个排名不跳过并列个数。</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id, name, salary, dept_id, dense_rank()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DESC</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AS</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rank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FROM</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emp; </a:t>
                      </a:r>
                      <a:endParaRPr lang="en-US" alt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4907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ntile(n)</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OVER</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PARTITION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r>
                        <a:rPr lang="en-US" sz="1800" b="0">
                          <a:solidFill>
                            <a:srgbClr val="000000"/>
                          </a:solidFill>
                          <a:latin typeface="微软雅黑" panose="020B0503020204020204" pitchFamily="34" charset="-122"/>
                          <a:ea typeface="微软雅黑" panose="020B0503020204020204" pitchFamily="34" charset="-122"/>
                          <a:cs typeface="Times New Roman" panose="02020603050405020304" charset="0"/>
                        </a:rPr>
                        <a:t>ORDER BY</a:t>
                      </a: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col) </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n是一个整数，表示要切分的份数；将窗口内的数据按照指定的份数切分，并返回当前行所属的份数编号，从1开始。</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SELECTname, score, ntile(3) </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OVER(</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PARTITION BYclass </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ORDER BYscore </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DESC) AStile </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FROMstudent; --将每个班级按成绩降序排序后切分成三份，并返回当前行所属的份数编号 </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9.3.2 窗口函数</a:t>
            </a:r>
            <a:endParaRPr lang="zh-CN" altLang="en-US"/>
          </a:p>
        </p:txBody>
      </p:sp>
      <p:sp>
        <p:nvSpPr>
          <p:cNvPr id="3" name="内容占位符 2"/>
          <p:cNvSpPr>
            <a:spLocks noGrp="1"/>
          </p:cNvSpPr>
          <p:nvPr>
            <p:ph idx="1"/>
          </p:nvPr>
        </p:nvSpPr>
        <p:spPr/>
        <p:txBody>
          <a:bodyPr/>
          <a:p>
            <a:pPr marL="0" indent="0">
              <a:buNone/>
            </a:pPr>
            <a:r>
              <a:rPr lang="zh-CN" altLang="en-US"/>
              <a:t>（3）值窗口函数</a:t>
            </a:r>
            <a:endParaRPr lang="zh-CN" altLang="en-US"/>
          </a:p>
        </p:txBody>
      </p:sp>
      <p:graphicFrame>
        <p:nvGraphicFramePr>
          <p:cNvPr id="4" name="表格 3"/>
          <p:cNvGraphicFramePr/>
          <p:nvPr>
            <p:custDataLst>
              <p:tags r:id="rId1"/>
            </p:custDataLst>
          </p:nvPr>
        </p:nvGraphicFramePr>
        <p:xfrm>
          <a:off x="241300" y="1544320"/>
          <a:ext cx="11793220" cy="5207635"/>
        </p:xfrm>
        <a:graphic>
          <a:graphicData uri="http://schemas.openxmlformats.org/drawingml/2006/table">
            <a:tbl>
              <a:tblPr/>
              <a:tblGrid>
                <a:gridCol w="3310255"/>
                <a:gridCol w="5226685"/>
                <a:gridCol w="3256280"/>
              </a:tblGrid>
              <a:tr h="359410">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功能介绍</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使用示例</a:t>
                      </a:r>
                      <a:endParaRPr lang="en-US" altLang="en-US" sz="18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286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first_value(col) over()</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`col`：要检索第一个值的列或表达式。返回窗口中的第一个值。</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SELECT col, first_value(col) OVER () AS first_valFROM table;</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9645">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last_value(col) over()</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`col`：要检索最后一个值的列或表达式。返回窗口中的最后一个值。</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SELECT col, last_value(col) OVER () AS last_valFROM table;</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286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lag(col, n, default) over()</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`col`：要检索值的列或表达式。`n`：要向前回溯的行数。`default`：可选参数，当无法找到指定的行时要返回的默认值。返回当前行之前第 `n` 行的值。</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SELECT col, lag(col, 2, 0) OVER () AS lag_valFROM table;</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92860">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lead(col, n, default) over()</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`col`：要检索值的列或表达式。`n`：要向后查找的行数。`default`：可选参数，当无法找到指定的行时要返回的默认值。返回当前行之后第 `n` 行的值。</a:t>
                      </a:r>
                      <a:endParaRPr lang="en-US"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SELECT col, lead(col, 1, '') OVER () AS lead_val FROM table;</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9.3.3 表值函数</a:t>
            </a:r>
            <a:endParaRPr lang="zh-CN" altLang="en-US"/>
          </a:p>
        </p:txBody>
      </p:sp>
      <p:graphicFrame>
        <p:nvGraphicFramePr>
          <p:cNvPr id="4" name="表格 3"/>
          <p:cNvGraphicFramePr/>
          <p:nvPr>
            <p:custDataLst>
              <p:tags r:id="rId1"/>
            </p:custDataLst>
          </p:nvPr>
        </p:nvGraphicFramePr>
        <p:xfrm>
          <a:off x="562610" y="1027430"/>
          <a:ext cx="11497945" cy="5503545"/>
        </p:xfrm>
        <a:graphic>
          <a:graphicData uri="http://schemas.openxmlformats.org/drawingml/2006/table">
            <a:tbl>
              <a:tblPr/>
              <a:tblGrid>
                <a:gridCol w="2512060"/>
                <a:gridCol w="4124960"/>
                <a:gridCol w="4860925"/>
              </a:tblGrid>
              <a:tr h="128905">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使用方法</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功能说明</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使用示例</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307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explode(col)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将一个数组或一个map类型的col展开为多行，如果是数组，则每个元素为一行，如果是map，则每个键值对为一行。</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explode(array(1,2,3))as num;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038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posexplode(col)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将一个数组或一个map类型的col展开为多行，并附加位置索引，如果是数组，则每个元素和其索引为一行，如果是map，则每个键值对和其索引为一行。</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posexplode(array('a','b','c')) as (pos,val);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595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inline(col)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将一个struct数组类型的col展开为多行和多列，每个struct元素为一行，每个struct字段为一列。</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inline(array(struct('a',1),struct('b',2))) as (letter,num);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897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stack(n, val1, val2, ...)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将多个值合并为一个struct类型的列，然后可以使用inline函数将其展开为多个列。n是一个整数，表示要生成的行数；val1, val2, ...是要合并的值，可以是常量或列名，数量必须是n的倍数。</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inline(stack(2,'a',1,'b',2)) as (letter,num);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487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lateral view func(col) table_name as col_alias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将一个表值函数生成的表作为另一个表的临时视图，并与原表进行连接，可以使用多个lateral view进行嵌套操作。func是一个表值函数，如explode等；col是要传入表值函数的列名；table_name是要生成的临时表名；col_alias是要生成的临时列名。</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e.emp_id, e.emp_name, e.dept_id, d.dept_name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FROM</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employee e lateral view explode(e.dept_id) d as dept_id join department d on d.dept_id = e.dept_id;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897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json_tuple(col, k1, k2, ...)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将一个JSON字符串类型的列转换为多个列，每个键对应一个列，如果键不存在或无效，则返回NULL。col是一个JSON字符串类型的列；k1, k2, ...是要提取的JSON对象中的键名。</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json_tuple('{"name":"Alice","age":25,"gender":"F"}','name','age','gender') as (name,age,gender);</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755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parse_url_tuple(col, p1, p2, ...)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将一个URL字符串类型的列转换为多个列，每个部分对应一个列，如果部分不存在或无效，则返回NULL。col是一个URL字符串类型的列；p1, p2, ...是要提取的URL中的部分名称，如HOST、PATH、QUERY、REF等。</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parse_url_tuple('https://www.example.com/path?query=hello#ref','HOST','PATH','QUERY','REF') as (host,path,query,ref);</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487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str_to_map(col, delimiter1, delimiter2)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一个字符串类型的列转换为一个map类型的列，根据指定的分隔符将字符串切分为键值对，并存储在map中。col是一个字符串类型的列；delimiter1是键值对之间的分隔符，默认为逗号（,）；delimiter2是键和值之间的分隔符，默认为冒号（:）。</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str_to_map('a:1,b:2,c:3') as map;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9.3.3 表值函数</a:t>
            </a:r>
            <a:endParaRPr lang="zh-CN" altLang="en-US"/>
          </a:p>
        </p:txBody>
      </p:sp>
      <p:sp>
        <p:nvSpPr>
          <p:cNvPr id="3" name="内容占位符 2"/>
          <p:cNvSpPr>
            <a:spLocks noGrp="1"/>
          </p:cNvSpPr>
          <p:nvPr>
            <p:ph idx="1"/>
          </p:nvPr>
        </p:nvSpPr>
        <p:spPr/>
        <p:txBody>
          <a:bodyPr/>
          <a:p>
            <a:r>
              <a:rPr lang="zh-CN" altLang="en-US"/>
              <a:t>如下的查询语句中，使用了array函数创建了一个包含3个元素（1,2,3）的数组，并将其作为explode函数的输入参数。explode函数会将这个数组转换为3个行，每个行包含数组中的一个元素，并将其命名为num。</a:t>
            </a:r>
            <a:endParaRPr lang="zh-CN" altLang="en-US"/>
          </a:p>
          <a:p>
            <a:endParaRPr lang="zh-CN" altLang="en-US"/>
          </a:p>
          <a:p>
            <a:endParaRPr lang="zh-CN" altLang="en-US"/>
          </a:p>
          <a:p>
            <a:endParaRPr lang="zh-CN" altLang="en-US"/>
          </a:p>
          <a:p>
            <a:endParaRPr lang="zh-CN" altLang="en-US"/>
          </a:p>
          <a:p>
            <a:endParaRPr lang="zh-CN" altLang="en-US"/>
          </a:p>
          <a:p>
            <a:r>
              <a:rPr lang="zh-CN" altLang="en-US"/>
              <a:t>执行该语句后，结果如图9-45所示。explode函数将该数组类型的值转换为了3个行，每个行包含数组中的一个元素。同时可以进一步对数组中的元素进行处理或分析。例如，可以对num列执行求和操作，代码如下。</a:t>
            </a:r>
            <a:endParaRPr lang="zh-CN" altLang="en-US"/>
          </a:p>
          <a:p>
            <a:endParaRPr lang="zh-CN" altLang="en-US"/>
          </a:p>
          <a:p>
            <a:endParaRPr lang="zh-CN" altLang="en-US"/>
          </a:p>
          <a:p>
            <a:r>
              <a:rPr lang="zh-CN" altLang="en-US"/>
              <a:t>执行结果为SUM(num)=6 </a:t>
            </a:r>
            <a:endParaRPr lang="zh-CN" altLang="en-US"/>
          </a:p>
        </p:txBody>
      </p:sp>
      <p:pic>
        <p:nvPicPr>
          <p:cNvPr id="455" name="图片 4"/>
          <p:cNvPicPr>
            <a:picLocks noChangeAspect="1"/>
          </p:cNvPicPr>
          <p:nvPr>
            <p:custDataLst>
              <p:tags r:id="rId1"/>
            </p:custDataLst>
          </p:nvPr>
        </p:nvPicPr>
        <p:blipFill>
          <a:blip r:embed="rId2"/>
          <a:srcRect l="17483" t="32554" r="8609" b="20533"/>
          <a:stretch>
            <a:fillRect/>
          </a:stretch>
        </p:blipFill>
        <p:spPr>
          <a:xfrm>
            <a:off x="3432810" y="1896745"/>
            <a:ext cx="4669790" cy="1647825"/>
          </a:xfrm>
          <a:prstGeom prst="rect">
            <a:avLst/>
          </a:prstGeom>
          <a:noFill/>
          <a:ln>
            <a:solidFill>
              <a:schemeClr val="tx1"/>
            </a:solidFill>
          </a:ln>
        </p:spPr>
      </p:pic>
      <p:sp>
        <p:nvSpPr>
          <p:cNvPr id="100" name="文本框 99"/>
          <p:cNvSpPr txBox="1"/>
          <p:nvPr/>
        </p:nvSpPr>
        <p:spPr>
          <a:xfrm>
            <a:off x="2818765" y="4914265"/>
            <a:ext cx="7411720" cy="368300"/>
          </a:xfrm>
          <a:prstGeom prst="rect">
            <a:avLst/>
          </a:prstGeom>
          <a:solidFill>
            <a:schemeClr val="accent1"/>
          </a:solidFill>
          <a:ln w="9525">
            <a:noFill/>
          </a:ln>
        </p:spPr>
        <p:txBody>
          <a:bodyPr wrap="square">
            <a:spAutoFit/>
          </a:bodyPr>
          <a:p>
            <a:pPr indent="400050"/>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SUM(num)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explode(array(1,2,3)) AS num) t;</a:t>
            </a:r>
            <a:endParaRPr lang="en-US" altLang="en-US" b="0">
              <a:latin typeface="Times New Roman" panose="02020603050405020304" charset="0"/>
              <a:ea typeface="宋体" panose="02010600030101010101" pitchFamily="2"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9.1.2 Hive服务器连接</a:t>
            </a:r>
            <a:endParaRPr lang="zh-CN" altLang="en-US"/>
          </a:p>
        </p:txBody>
      </p:sp>
      <p:sp>
        <p:nvSpPr>
          <p:cNvPr id="3" name="内容占位符 2"/>
          <p:cNvSpPr>
            <a:spLocks noGrp="1"/>
          </p:cNvSpPr>
          <p:nvPr>
            <p:ph idx="1"/>
          </p:nvPr>
        </p:nvSpPr>
        <p:spPr/>
        <p:txBody>
          <a:bodyPr/>
          <a:p>
            <a:pPr marL="0" indent="0">
              <a:buNone/>
            </a:pPr>
            <a:r>
              <a:rPr lang="zh-CN" altLang="en-US"/>
              <a:t>IntelliJ IDEA连接Hive后的Database操作面板提供了对Hive数据库的访问和管理功能，如图9-2所示。下面对Database操作面板进行详细介绍，以及如何正确连接到指定的数据库。</a:t>
            </a:r>
            <a:endParaRPr lang="zh-CN" altLang="en-US"/>
          </a:p>
        </p:txBody>
      </p:sp>
      <p:pic>
        <p:nvPicPr>
          <p:cNvPr id="11" name="图片 4"/>
          <p:cNvPicPr>
            <a:picLocks noChangeAspect="1"/>
          </p:cNvPicPr>
          <p:nvPr>
            <p:custDataLst>
              <p:tags r:id="rId1"/>
            </p:custDataLst>
          </p:nvPr>
        </p:nvPicPr>
        <p:blipFill>
          <a:blip r:embed="rId2"/>
          <a:stretch>
            <a:fillRect/>
          </a:stretch>
        </p:blipFill>
        <p:spPr>
          <a:xfrm>
            <a:off x="2907665" y="1833880"/>
            <a:ext cx="6474460" cy="4137025"/>
          </a:xfrm>
          <a:prstGeom prst="rect">
            <a:avLst/>
          </a:prstGeom>
          <a:noFill/>
          <a:ln>
            <a:solidFill>
              <a:schemeClr val="tx1"/>
            </a:solidFill>
          </a:ln>
        </p:spPr>
      </p:pic>
      <p:sp>
        <p:nvSpPr>
          <p:cNvPr id="109" name="文本框 108"/>
          <p:cNvSpPr txBox="1"/>
          <p:nvPr/>
        </p:nvSpPr>
        <p:spPr>
          <a:xfrm>
            <a:off x="3860800" y="6051550"/>
            <a:ext cx="5080000" cy="368300"/>
          </a:xfrm>
          <a:prstGeom prst="rect">
            <a:avLst/>
          </a:prstGeom>
          <a:noFill/>
          <a:ln w="9525">
            <a:noFill/>
          </a:ln>
        </p:spPr>
        <p:txBody>
          <a:bodyPr>
            <a:spAutoFit/>
          </a:bodyPr>
          <a:p>
            <a:pPr indent="0" algn="ctr"/>
            <a:r>
              <a:rPr lang="zh-CN" b="0">
                <a:latin typeface="Times New Roman" panose="02020603050405020304" charset="0"/>
                <a:ea typeface="微软雅黑" panose="020B0503020204020204" pitchFamily="34" charset="-122"/>
              </a:rPr>
              <a:t>图</a:t>
            </a:r>
            <a:r>
              <a:rPr lang="en-US" b="0">
                <a:latin typeface="Times New Roman" panose="02020603050405020304" charset="0"/>
                <a:ea typeface="微软雅黑" panose="020B0503020204020204" pitchFamily="34" charset="-122"/>
              </a:rPr>
              <a:t>9-</a:t>
            </a:r>
            <a:r>
              <a:rPr lang="en-US" b="0">
                <a:latin typeface="Times New Roman" panose="02020603050405020304" charset="0"/>
                <a:ea typeface="宋体" panose="02010600030101010101" pitchFamily="2" charset="-122"/>
              </a:rPr>
              <a:t>2</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Database</a:t>
            </a:r>
            <a:r>
              <a:rPr lang="zh-CN" b="0">
                <a:ea typeface="宋体" panose="02010600030101010101" pitchFamily="2" charset="-122"/>
              </a:rPr>
              <a:t>操作面板</a:t>
            </a:r>
            <a:endParaRPr lang="zh-CN" altLang="en-US" b="0">
              <a:ea typeface="宋体" panose="02010600030101010101" pitchFamily="2" charset="-122"/>
            </a:endParaRPr>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9.3.4 时间日期函数</a:t>
            </a:r>
            <a:endParaRPr lang="zh-CN" altLang="en-US"/>
          </a:p>
        </p:txBody>
      </p:sp>
      <p:graphicFrame>
        <p:nvGraphicFramePr>
          <p:cNvPr id="4" name="表格 3"/>
          <p:cNvGraphicFramePr/>
          <p:nvPr>
            <p:custDataLst>
              <p:tags r:id="rId1"/>
            </p:custDataLst>
          </p:nvPr>
        </p:nvGraphicFramePr>
        <p:xfrm>
          <a:off x="669925" y="982345"/>
          <a:ext cx="10940415" cy="5371465"/>
        </p:xfrm>
        <a:graphic>
          <a:graphicData uri="http://schemas.openxmlformats.org/drawingml/2006/table">
            <a:tbl>
              <a:tblPr/>
              <a:tblGrid>
                <a:gridCol w="3230245"/>
                <a:gridCol w="3689985"/>
                <a:gridCol w="4020185"/>
              </a:tblGrid>
              <a:tr h="130810">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功能介绍 </a:t>
                      </a:r>
                      <a:endParaRPr lang="en-US"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使用示例 </a:t>
                      </a:r>
                      <a:endParaRPr lang="en-US"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unix_timestamp()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unix_timestamp(string date)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unix_timestamp(string date, string pattern)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将日期或字符串转换为从1970-01-01 00:00:00 UTC到指定时间的秒数，类型为bigint。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unix_timestamp('2021-01-01 12:34:56') as time_stamp;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unix_timestamp('2021/01/01', 'yyyy/MM/dd') as time_stamp;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532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from</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_unixtime(bigint unixtime)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from</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_unixtime(bigint unixtime, string format)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将unix时间戳转换为指定格式的日期字符串，类型为string。</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SELECTfrom</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_unixtime(1609487696, 'yyyy-MM-dd HH:mm:ss') as date_time;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date_format(date/timestamp/string ts,string fmt)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将日期或字符串按照指定格式转换为日期字符串 ，类型为string。</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date_format('2021-01-01', 'yyyy/MM/dd') as date_time;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date_format(current_date, 'MM-dd-yyyy') as date_time;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387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to_date(string timestamp)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将日期或字符串转换为yyyy-MM-dd格式的日期字符串 ，类型为string。</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to_date('2021-01-01 12:34:56') as date_time;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to_date(current_timestamp) as date_time;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225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current_date()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返回当前日期yyyy-MM-dd，类型为date。</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current_date() as date_time;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162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current_timestamp()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返回当前时间戳yyyy-MM-dd HH:mm:ss 类型为timestamp。</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current_timestamp() as date_time;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451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year(string date)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返回日期中的年份部分，类型为int。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year('2021-01-01') as year;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year(current_date) as year;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387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month(string date)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返回日期中的月份部分（1-12），类型为int。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month('2021-01-01') as month;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month(current_date) as month;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694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day(string date)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dayofmonth(string date)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dayofyear(string date)</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dayofweek(string date)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分别表示月中第几天、年中第几天、周中第几天（1代表周日）返回日期中的天数部分，类型为int（1-31）。</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day('2021-01-01') as day;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dayofyear(current_date) as day;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9.3.4 时间日期函数</a:t>
            </a:r>
            <a:endParaRPr lang="zh-CN" altLang="en-US"/>
          </a:p>
        </p:txBody>
      </p:sp>
      <p:graphicFrame>
        <p:nvGraphicFramePr>
          <p:cNvPr id="4" name="表格 3"/>
          <p:cNvGraphicFramePr/>
          <p:nvPr>
            <p:custDataLst>
              <p:tags r:id="rId1"/>
            </p:custDataLst>
          </p:nvPr>
        </p:nvGraphicFramePr>
        <p:xfrm>
          <a:off x="669925" y="1081405"/>
          <a:ext cx="10852150" cy="5445760"/>
        </p:xfrm>
        <a:graphic>
          <a:graphicData uri="http://schemas.openxmlformats.org/drawingml/2006/table">
            <a:tbl>
              <a:tblPr/>
              <a:tblGrid>
                <a:gridCol w="3204210"/>
                <a:gridCol w="3660775"/>
                <a:gridCol w="3987165"/>
              </a:tblGrid>
              <a:tr h="139700">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功能介绍 </a:t>
                      </a:r>
                      <a:endParaRPr lang="en-US"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使用示例 </a:t>
                      </a:r>
                      <a:endParaRPr lang="en-US"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hour(string timestamp)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hour(int seconds)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分别表示从时间戳或秒数中提取小时部分返回时间中的小时部分（0-23），类型为int。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hour('2021-01-01 12:34:56') as hour;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hour(3600) as hour;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80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minute(string timestamp)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minute(int seconds)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分别表示从时间戳或秒数中提取分钟部分返回时间中的分钟部分（0-59），类型为int。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minute('2021-01-01 12:34:56') as minute;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minute(3600) as minute;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80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second(string timestamp)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second(int seconds)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分别表示从时间戳或秒数中提取秒数部分返回时间中的秒数部分（0-59），类型为int。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second('2021-01-01 12:34:56') as second;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second(3600) as second;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weekofyear(string 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返回日期所在的年份中的第几周（1-53），类型为int。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weekofyear('2021-01-01') as week;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weekofyear(current_date) as week;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80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quarter(string 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返回日期所在的年份中的第几个季度（1-4），类型为int。</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quarter('2021-01-01') as quarter;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quarter(current_date) as quarter;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last_day(string 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返回日期所在月份的最后一天的日期yyyy-MM-dd，类型为string。</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last_day('2021-01-15') as last_day;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last_day(current_date) as last_day;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760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next_day(string start_date, string day_of_week)</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返回日期之后的下一个指定星期几所对应的日期yyyy-MM-dd，星期几用英文缩写表示，如SU代表周日，MO代表周一，依次类推。如果输入不合法，则返回NULL。西方国家以周日为每周第一天，类型为string。</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next_day('2021-01-15', 'MO') as next_day;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next_day(current_date, 'SU') as next_day;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756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datediff(string enddate, string startdate)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返回两个日期之间相差的天数，计算方式为结束日期减去开始日期，结果为int类型。如果输入不合法，则返回NULL。</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datediff('2021-02-15', '2021-02-14') as diff_days;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datediff(current_date, '2020-12-31') as diff_days;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9.3.4 时间日期函数</a:t>
            </a:r>
            <a:endParaRPr lang="zh-CN" altLang="en-US"/>
          </a:p>
        </p:txBody>
      </p:sp>
      <p:sp>
        <p:nvSpPr>
          <p:cNvPr id="3" name="内容占位符 2"/>
          <p:cNvSpPr>
            <a:spLocks noGrp="1"/>
          </p:cNvSpPr>
          <p:nvPr>
            <p:ph idx="1"/>
          </p:nvPr>
        </p:nvSpPr>
        <p:spPr/>
        <p:txBody>
          <a:bodyPr/>
          <a:p>
            <a:r>
              <a:rPr lang="zh-CN" altLang="en-US"/>
              <a:t>例如，存在员工表emp，包含员工号（emp_id），姓名（emp_name），部门号（dept_id），入职日期（hire_date）和工资（salary）五个字段，如表9-22所示。</a:t>
            </a:r>
            <a:endParaRPr lang="zh-CN" altLang="en-US"/>
          </a:p>
          <a:p>
            <a:endParaRPr lang="zh-CN" altLang="en-US"/>
          </a:p>
          <a:p>
            <a:endParaRPr lang="zh-CN" altLang="en-US"/>
          </a:p>
          <a:p>
            <a:endParaRPr lang="zh-CN" altLang="en-US"/>
          </a:p>
          <a:p>
            <a:endParaRPr lang="zh-CN" altLang="en-US"/>
          </a:p>
          <a:p>
            <a:endParaRPr lang="zh-CN" altLang="en-US"/>
          </a:p>
          <a:p>
            <a:r>
              <a:rPr lang="zh-CN" altLang="en-US"/>
              <a:t>假设有一个部门表dept，包含部门号（dept_id），部门名（dept_name）和部门创建日期（create_date）3个字段，如表9-23所示。</a:t>
            </a:r>
            <a:endParaRPr lang="zh-CN" altLang="en-US"/>
          </a:p>
        </p:txBody>
      </p:sp>
      <p:graphicFrame>
        <p:nvGraphicFramePr>
          <p:cNvPr id="4" name="表格 3"/>
          <p:cNvGraphicFramePr/>
          <p:nvPr>
            <p:custDataLst>
              <p:tags r:id="rId1"/>
            </p:custDataLst>
          </p:nvPr>
        </p:nvGraphicFramePr>
        <p:xfrm>
          <a:off x="2943860" y="2044065"/>
          <a:ext cx="5708015" cy="1838960"/>
        </p:xfrm>
        <a:graphic>
          <a:graphicData uri="http://schemas.openxmlformats.org/drawingml/2006/table">
            <a:tbl>
              <a:tblPr/>
              <a:tblGrid>
                <a:gridCol w="1104900"/>
                <a:gridCol w="1169035"/>
                <a:gridCol w="1104900"/>
                <a:gridCol w="1228725"/>
                <a:gridCol w="1100455"/>
              </a:tblGrid>
              <a:tr h="229870">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emp_id</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emp_name</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hire_date</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salary</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1001</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Alice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2020-01-01</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8000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Bob</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2020-02-02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6000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1003</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Charlie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2020-03-03</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1004</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David</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2020-04-04</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1005</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Eva</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2020-05-05</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1006</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Frank</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2020-06-06</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7500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987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1007</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Grace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2020-07-07</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4500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nvGraphicFramePr>
        <p:xfrm>
          <a:off x="2943860" y="5134610"/>
          <a:ext cx="5708015" cy="1587500"/>
        </p:xfrm>
        <a:graphic>
          <a:graphicData uri="http://schemas.openxmlformats.org/drawingml/2006/table">
            <a:tbl>
              <a:tblPr/>
              <a:tblGrid>
                <a:gridCol w="1901825"/>
                <a:gridCol w="1903095"/>
                <a:gridCol w="1903095"/>
              </a:tblGrid>
              <a:tr h="317500">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dept_name</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create_date</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2019-12-31</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Marketing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2019-12-30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Engineering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2019-12-29</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Accounting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2019-12-28</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3571875" y="4648200"/>
            <a:ext cx="5080000" cy="306705"/>
          </a:xfrm>
          <a:prstGeom prst="rect">
            <a:avLst/>
          </a:prstGeom>
          <a:noFill/>
          <a:ln w="9525">
            <a:noFill/>
          </a:ln>
        </p:spPr>
        <p:txBody>
          <a:bodyPr>
            <a:spAutoFit/>
          </a:bodyPr>
          <a:p>
            <a:pPr indent="0" algn="ctr"/>
            <a:r>
              <a:rPr lang="zh-CN" sz="1400" b="0">
                <a:latin typeface="Times New Roman" panose="02020603050405020304" charset="0"/>
                <a:ea typeface="黑体" panose="02010609060101010101" charset="-122"/>
              </a:rPr>
              <a:t>表</a:t>
            </a:r>
            <a:r>
              <a:rPr lang="en-US" sz="1400" b="0">
                <a:latin typeface="Times New Roman" panose="02020603050405020304" charset="0"/>
                <a:ea typeface="宋体" panose="02010600030101010101" pitchFamily="2" charset="-122"/>
              </a:rPr>
              <a:t>9-23  </a:t>
            </a:r>
            <a:r>
              <a:rPr lang="zh-CN" sz="1400" b="0">
                <a:latin typeface="Times New Roman" panose="02020603050405020304" charset="0"/>
                <a:ea typeface="黑体" panose="02010609060101010101" charset="-122"/>
              </a:rPr>
              <a:t>部门表</a:t>
            </a:r>
            <a:r>
              <a:rPr lang="en-US" sz="1400" b="0">
                <a:latin typeface="Times New Roman" panose="02020603050405020304" charset="0"/>
                <a:ea typeface="黑体" panose="02010609060101010101" charset="-122"/>
              </a:rPr>
              <a:t>dept</a:t>
            </a:r>
            <a:endParaRPr lang="en-US" altLang="en-US" sz="1400" b="0">
              <a:latin typeface="Times New Roman" panose="02020603050405020304" charset="0"/>
              <a:ea typeface="黑体" panose="02010609060101010101" charset="-122"/>
            </a:endParaRPr>
          </a:p>
        </p:txBody>
      </p:sp>
      <p:sp>
        <p:nvSpPr>
          <p:cNvPr id="6" name="文本框 5"/>
          <p:cNvSpPr txBox="1"/>
          <p:nvPr/>
        </p:nvSpPr>
        <p:spPr>
          <a:xfrm>
            <a:off x="3258185" y="1675765"/>
            <a:ext cx="5080000" cy="306705"/>
          </a:xfrm>
          <a:prstGeom prst="rect">
            <a:avLst/>
          </a:prstGeom>
          <a:noFill/>
          <a:ln w="9525">
            <a:noFill/>
          </a:ln>
        </p:spPr>
        <p:txBody>
          <a:bodyPr>
            <a:spAutoFit/>
          </a:bodyPr>
          <a:p>
            <a:pPr indent="0" algn="ctr"/>
            <a:r>
              <a:rPr lang="zh-CN" sz="1400" b="0">
                <a:latin typeface="Times New Roman" panose="02020603050405020304" charset="0"/>
                <a:ea typeface="黑体" panose="02010609060101010101" charset="-122"/>
              </a:rPr>
              <a:t>表</a:t>
            </a:r>
            <a:r>
              <a:rPr lang="en-US" sz="1400" b="0">
                <a:latin typeface="Times New Roman" panose="02020603050405020304" charset="0"/>
                <a:ea typeface="宋体" panose="02010600030101010101" pitchFamily="2" charset="-122"/>
              </a:rPr>
              <a:t>9-22  </a:t>
            </a:r>
            <a:r>
              <a:rPr lang="zh-CN" sz="1400" b="0">
                <a:latin typeface="Times New Roman" panose="02020603050405020304" charset="0"/>
                <a:ea typeface="黑体" panose="02010609060101010101" charset="-122"/>
              </a:rPr>
              <a:t>员工表</a:t>
            </a:r>
            <a:r>
              <a:rPr lang="en-US" sz="1400" b="0">
                <a:latin typeface="Times New Roman" panose="02020603050405020304" charset="0"/>
                <a:ea typeface="黑体" panose="02010609060101010101" charset="-122"/>
              </a:rPr>
              <a:t>emp</a:t>
            </a:r>
            <a:endParaRPr lang="en-US" altLang="en-US" sz="1400" b="0">
              <a:latin typeface="Times New Roman" panose="02020603050405020304" charset="0"/>
              <a:ea typeface="黑体" panose="02010609060101010101" charset="-122"/>
            </a:endParaRPr>
          </a:p>
        </p:txBody>
      </p:sp>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9.3.4 时间日期函数</a:t>
            </a:r>
            <a:endParaRPr lang="zh-CN" altLang="en-US"/>
          </a:p>
        </p:txBody>
      </p:sp>
      <p:sp>
        <p:nvSpPr>
          <p:cNvPr id="3" name="内容占位符 2"/>
          <p:cNvSpPr>
            <a:spLocks noGrp="1"/>
          </p:cNvSpPr>
          <p:nvPr>
            <p:ph idx="1"/>
          </p:nvPr>
        </p:nvSpPr>
        <p:spPr/>
        <p:txBody>
          <a:bodyPr/>
          <a:p>
            <a:pPr marL="0" indent="0">
              <a:buNone/>
            </a:pPr>
            <a:r>
              <a:rPr lang="zh-CN" altLang="en-US"/>
              <a:t>求每个部门的员工数，平均工资，最早入职日期，最晚入职日期，入职日期跨度，以及部门创建日期是否在2020年之后。代码如下所示。</a:t>
            </a:r>
            <a:endParaRPr lang="zh-CN" altLang="en-US"/>
          </a:p>
        </p:txBody>
      </p:sp>
      <p:sp>
        <p:nvSpPr>
          <p:cNvPr id="100" name="文本框 99"/>
          <p:cNvSpPr txBox="1"/>
          <p:nvPr/>
        </p:nvSpPr>
        <p:spPr>
          <a:xfrm>
            <a:off x="2981960" y="1859915"/>
            <a:ext cx="6441440" cy="203009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d.dept_id, d.dept_name, COUNT(e.emp_id) AS count, AVG(e.salary) AS avg_sal,MIN(e.hire_date) AS min_date, MAX(e.hire_date) AS max_date,DATEDIFF(MAX(e.hire_date),MIN(e.hire_date)) AS hire_span,CASE WHEN d.create_date &gt; TO_DATE('2020-01-01') THEN 'Yes' ELSE 'No' END AS after_2020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emp e JOIN dept d ON e.dept_id = d.dept_id;</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1774825" y="4490720"/>
          <a:ext cx="9067800" cy="1588135"/>
        </p:xfrm>
        <a:graphic>
          <a:graphicData uri="http://schemas.openxmlformats.org/drawingml/2006/table">
            <a:tbl>
              <a:tblPr/>
              <a:tblGrid>
                <a:gridCol w="949960"/>
                <a:gridCol w="1313180"/>
                <a:gridCol w="747395"/>
                <a:gridCol w="1021715"/>
                <a:gridCol w="1258570"/>
                <a:gridCol w="1354455"/>
                <a:gridCol w="1148080"/>
                <a:gridCol w="1274445"/>
              </a:tblGrid>
              <a:tr h="2152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dept_id</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dept_name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count</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avg_sal</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min_date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max_date</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hire_span</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after_2020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68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7000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2020-01-01</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2020-02-02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623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Marketing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4500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2020-03-03</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2020-04-04</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2910">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Engineering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7250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2020-05-05</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2020-06-06</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32</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6865">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Accounting</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4500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2020-07-07</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2020-07-07</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0</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9.3.5 字符串函数</a:t>
            </a:r>
            <a:endParaRPr lang="zh-CN" altLang="en-US"/>
          </a:p>
        </p:txBody>
      </p:sp>
      <p:graphicFrame>
        <p:nvGraphicFramePr>
          <p:cNvPr id="4" name="表格 3"/>
          <p:cNvGraphicFramePr/>
          <p:nvPr>
            <p:custDataLst>
              <p:tags r:id="rId1"/>
            </p:custDataLst>
          </p:nvPr>
        </p:nvGraphicFramePr>
        <p:xfrm>
          <a:off x="549910" y="1165860"/>
          <a:ext cx="11255375" cy="5575300"/>
        </p:xfrm>
        <a:graphic>
          <a:graphicData uri="http://schemas.openxmlformats.org/drawingml/2006/table">
            <a:tbl>
              <a:tblPr/>
              <a:tblGrid>
                <a:gridCol w="3502660"/>
                <a:gridCol w="3632200"/>
                <a:gridCol w="4120515"/>
              </a:tblGrid>
              <a:tr h="179070">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功能介绍</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使用示例</a:t>
                      </a:r>
                      <a:endParaRPr lang="en-US" altLang="en-US" sz="12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686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length(string str)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返回字符串的长度</a:t>
                      </a: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,INT类型。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length('hello') as len; -- 5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749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reverse(string str)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返回字符串的反转结果，STRING类型。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reverse('hello') as rev; -- olleh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529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concat(string str1, string str2,...)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返回多个字符串连接后的结果，支持任意个输入字符串 ，STRING类型。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concat('hello', ' ', 'world') as con; -- hello world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concat_ws(string sep, string str1, string str2, ...)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返回多个字符串连接后的结果，指定一个分隔符作为各个字符串间的连接符 ，STRING类型。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concat_ws('-', 'hello', 'world') as con; -- hello-world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744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substr(string str, int pos) substr(string str, int pos, int len) substring(string str, int pos) substring(string str, int pos,int len)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返回字符串从指定位置开始的子串，STRING类型，可以指定长度或者到结尾。如果位置为负数，则从右边开始计算。如果长度为负数，则返回NULL。</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substr('hello', 2) as sub; -- ello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substr('hello', -2) as sub; -- lo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substr('hello', 2, 3) as sub; -- ell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substr('hello', -2, -1) as sub;-- NULL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622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upper(string str)ucase(string str)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返回字符串的大写格式 ，STRING类型。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upper('hello') as up;-- HELLO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686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lower(string str) lcase(string str)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返回字符串的小写格式 ，STRING类型。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lower('HELLO') as low; -- hello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308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trim(string str) ltrim(string str) rtrim(string str)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返回去除字符串两边或者左边或者右边的空格后的结果 ，STRING类型。</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trim(' hello ') as tr;-- hello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ltrim(' hello ') as tr;-- hello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rtrim(' hello ') as tr;--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4600">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regexp_extract(string subject, string pattern, int index)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返回字符串按照正则表达式的规则拆分后，指定索引位置的子串，STRING类型。如果输入不合法，则返回NULL。索引从0开始，0表示整个匹配结果，1表示第一个括号内的子串，依次类推。</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regexp_extract('foothebar', 'foo(.*?)(bar)',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0)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as ext;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foothebar 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regexp_extract('foothebar', 'foo(.*?)(bar)',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1)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as ext;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the 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regexp_extract('foothebar', 'foo(.*?)(bar)',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2) </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as ext; </a:t>
                      </a: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 bar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4355">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regexp_replace(string initial_string, string pattern, string replacement) </a:t>
                      </a:r>
                      <a:endParaRPr lang="en-US" alt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返回字符串按照正则表达式的规则替换后的结果，STRING类型。如果输入不合法，则返回NULL。</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2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regexp_replace('foobar','oo','ee') as rep; -- feebar </a:t>
                      </a:r>
                      <a:endParaRPr lang="en-US" altLang="en-US" sz="12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9.3.5 字符串函数</a:t>
            </a:r>
            <a:endParaRPr lang="zh-CN" altLang="en-US"/>
          </a:p>
        </p:txBody>
      </p:sp>
      <p:sp>
        <p:nvSpPr>
          <p:cNvPr id="3" name="内容占位符 2"/>
          <p:cNvSpPr>
            <a:spLocks noGrp="1"/>
          </p:cNvSpPr>
          <p:nvPr>
            <p:ph idx="1"/>
          </p:nvPr>
        </p:nvSpPr>
        <p:spPr/>
        <p:txBody>
          <a:bodyPr/>
          <a:p>
            <a:pPr marL="0" indent="0">
              <a:buNone/>
            </a:pPr>
            <a:r>
              <a:rPr lang="zh-CN" altLang="en-US"/>
              <a:t>求每个员工的姓名首字母，姓名长度，姓名是否以A开头，以及部门名的大写形式。代码如下。</a:t>
            </a:r>
            <a:endParaRPr lang="zh-CN" altLang="en-US"/>
          </a:p>
        </p:txBody>
      </p:sp>
      <p:sp>
        <p:nvSpPr>
          <p:cNvPr id="100" name="文本框 99"/>
          <p:cNvSpPr txBox="1"/>
          <p:nvPr/>
        </p:nvSpPr>
        <p:spPr>
          <a:xfrm>
            <a:off x="1585595" y="1761490"/>
            <a:ext cx="8455025" cy="147637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e.emp_id, e.emp_name, </a:t>
            </a:r>
            <a:r>
              <a:rPr lang="en-US" b="1">
                <a:latin typeface="Times New Roman" panose="02020603050405020304" charset="0"/>
                <a:ea typeface="宋体" panose="02010600030101010101" pitchFamily="2" charset="-122"/>
              </a:rPr>
              <a:t>substr(e.emp_name,1,1)</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as first_letter, </a:t>
            </a:r>
            <a:r>
              <a:rPr lang="en-US" b="1">
                <a:latin typeface="Times New Roman" panose="02020603050405020304" charset="0"/>
                <a:ea typeface="宋体" panose="02010600030101010101" pitchFamily="2" charset="-122"/>
              </a:rPr>
              <a:t>length(e.emp_name)</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as </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length,CASE WHEN</a:t>
            </a:r>
            <a:r>
              <a:rPr lang="en-US" b="0">
                <a:latin typeface="Times New Roman" panose="02020603050405020304" charset="0"/>
                <a:ea typeface="宋体" panose="02010600030101010101" pitchFamily="2" charset="-122"/>
                <a:cs typeface="Times New Roman" panose="02020603050405020304" charset="0"/>
              </a:rPr>
              <a:t> </a:t>
            </a:r>
            <a:r>
              <a:rPr lang="en-US" b="1">
                <a:latin typeface="Times New Roman" panose="02020603050405020304" charset="0"/>
                <a:ea typeface="宋体" panose="02010600030101010101" pitchFamily="2" charset="-122"/>
              </a:rPr>
              <a:t>e.emp_name like 'A%'</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THEN 'Yes' else 'No' END AS is_start_with_A,</a:t>
            </a:r>
            <a:r>
              <a:rPr lang="en-US" b="0">
                <a:latin typeface="Times New Roman" panose="02020603050405020304" charset="0"/>
                <a:ea typeface="宋体" panose="02010600030101010101" pitchFamily="2" charset="-122"/>
                <a:cs typeface="Times New Roman" panose="02020603050405020304" charset="0"/>
              </a:rPr>
              <a:t> </a:t>
            </a:r>
            <a:r>
              <a:rPr lang="en-US" b="1">
                <a:latin typeface="Times New Roman" panose="02020603050405020304" charset="0"/>
                <a:ea typeface="宋体" panose="02010600030101010101" pitchFamily="2" charset="-122"/>
              </a:rPr>
              <a:t>upper(d.dept_name) </a:t>
            </a:r>
            <a:r>
              <a:rPr lang="en-US" b="0">
                <a:latin typeface="Times New Roman" panose="02020603050405020304" charset="0"/>
                <a:ea typeface="宋体" panose="02010600030101010101" pitchFamily="2" charset="-122"/>
              </a:rPr>
              <a:t>as dept_name_upper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emp e JOIN</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dept d ON</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e.dept_id = d.dept_id;</a:t>
            </a:r>
            <a:endParaRPr lang="en-US"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1401445" y="3690620"/>
          <a:ext cx="8933180" cy="2167890"/>
        </p:xfrm>
        <a:graphic>
          <a:graphicData uri="http://schemas.openxmlformats.org/drawingml/2006/table">
            <a:tbl>
              <a:tblPr/>
              <a:tblGrid>
                <a:gridCol w="1005840"/>
                <a:gridCol w="1416685"/>
                <a:gridCol w="1313815"/>
                <a:gridCol w="974725"/>
                <a:gridCol w="1922145"/>
                <a:gridCol w="2299970"/>
              </a:tblGrid>
              <a:tr h="481965">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emp_id</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emp_name</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first_letter</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length</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is_start_with_A</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dept_name_upper</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066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1001</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Alice</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Yes</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066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1002</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Bob</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SALES</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1003</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Charlie</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MARKETING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066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1004</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David</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D</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MARKETING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066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1005</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Eva</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ENGINEERING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1006</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Frank</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ENGINEERING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066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1007</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Grace</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5</a:t>
                      </a:r>
                      <a:endParaRPr lang="en-US" alt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No</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ACCOUNTING</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9.3.6 数学函数</a:t>
            </a:r>
            <a:endParaRPr lang="zh-CN" altLang="en-US"/>
          </a:p>
        </p:txBody>
      </p:sp>
      <p:graphicFrame>
        <p:nvGraphicFramePr>
          <p:cNvPr id="4" name="表格 3"/>
          <p:cNvGraphicFramePr/>
          <p:nvPr>
            <p:custDataLst>
              <p:tags r:id="rId1"/>
            </p:custDataLst>
          </p:nvPr>
        </p:nvGraphicFramePr>
        <p:xfrm>
          <a:off x="443230" y="1219835"/>
          <a:ext cx="11518265" cy="4354195"/>
        </p:xfrm>
        <a:graphic>
          <a:graphicData uri="http://schemas.openxmlformats.org/drawingml/2006/table">
            <a:tbl>
              <a:tblPr/>
              <a:tblGrid>
                <a:gridCol w="2863850"/>
                <a:gridCol w="4751705"/>
                <a:gridCol w="3902710"/>
              </a:tblGrid>
              <a:tr h="424815">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函数名</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功能介绍</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使用示例</a:t>
                      </a:r>
                      <a:endParaRPr lang="en-US" altLang="en-US" sz="16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46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round(double a,int d)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返回数字四舍五入到小数点后指定位数的值，double类型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round(1.15, 1) as r; -- 1.2 </a:t>
                      </a:r>
                      <a:endParaRPr lang="en-US" alt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46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floor(double a)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对数字向下取整，即返回不大于该数字的最大整数，bigint类型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floor(1.6) as f;-- 1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5320">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ceil(double a)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对数字向上取整，即返回不小于该数字的最小整数，bigint类型</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ceil(1.6) as c; -- 2 </a:t>
                      </a:r>
                      <a:endParaRPr lang="en-US" alt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1000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rand() 或 rand(int seed)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返回0到1之间的随机数，double类型如果指定了种子，则随机数是确定的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rand() as r; -- 0.9811062452094043 </a:t>
                      </a: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rand(2020) as r; -- 0.6188119599189963 </a:t>
                      </a:r>
                      <a:endParaRPr lang="en-US" alt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4685">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exp(double a) 或 exp(decimal a)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返回e的a次方，double类型。e是自然对数的底数，约等于2.71828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rPr>
                        <a:t>SELECT</a:t>
                      </a:r>
                      <a:r>
                        <a:rPr lang="en-US" sz="16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exp(1) as e; -- 2.718281828459045 </a:t>
                      </a:r>
                      <a:endParaRPr lang="en-US" altLang="en-US" sz="1600" b="0">
                        <a:solidFill>
                          <a:srgbClr val="000000"/>
                        </a:solidFill>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9.4.7 集合函数</a:t>
            </a:r>
            <a:endParaRPr lang="zh-CN" altLang="en-US"/>
          </a:p>
        </p:txBody>
      </p:sp>
      <p:sp>
        <p:nvSpPr>
          <p:cNvPr id="3" name="内容占位符 2"/>
          <p:cNvSpPr>
            <a:spLocks noGrp="1"/>
          </p:cNvSpPr>
          <p:nvPr>
            <p:ph idx="1"/>
          </p:nvPr>
        </p:nvSpPr>
        <p:spPr/>
        <p:txBody>
          <a:bodyPr/>
          <a:p>
            <a:r>
              <a:rPr lang="zh-CN" altLang="en-US"/>
              <a:t>除了常见的基本数据类型（如数值、字符串、布尔等），还支持一些复杂的数据类型（如数组、映射和结构等），这些数据类型可以更好地表达和存储复杂的数据结构，例如JSON、XML等。</a:t>
            </a:r>
            <a:endParaRPr lang="zh-CN" altLang="en-US"/>
          </a:p>
          <a:p>
            <a:r>
              <a:rPr lang="zh-CN" altLang="en-US"/>
              <a:t>为了方便地操作这些复杂的数据类型，Hive提供了一系列的集合函数，这些函数可以对数组、映射和结构等数据进行各种操作，例如获取元素个数、提取键或值、判断是否包含某个元素、对元素进行排序等。这些函数可以极大地简化和优化对复杂数据类型的处理逻辑，提高查询效率和可读性。</a:t>
            </a:r>
            <a:endParaRPr lang="zh-CN" altLang="en-US"/>
          </a:p>
          <a:p>
            <a:r>
              <a:rPr lang="zh-CN" altLang="en-US"/>
              <a:t>集合函数经常在实际的数据分析和处理中使用。例如，统计每个用户浏览过的商品类别，并按照浏览次数降序排序；计算每个班级每门课程的平均分，并按照班级和课程进行排序；分析每个城市每月的气温变化，并找出最高温度和最低温度等。在这些场景中，可以利用集合函数来对复杂数据类型进行操作。在本节中，将详细介绍Hive的集合函数的基本信息、使用方法、参数说明和使用示例。</a:t>
            </a:r>
            <a:endParaRPr lang="zh-CN" altLang="en-US"/>
          </a:p>
          <a:p>
            <a:endParaRPr lang="zh-CN" altLang="en-US"/>
          </a:p>
          <a:p>
            <a:endParaRPr lang="zh-CN" altLang="en-US"/>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9.4.7 集合函数</a:t>
            </a:r>
            <a:endParaRPr lang="zh-CN" altLang="en-US"/>
          </a:p>
        </p:txBody>
      </p:sp>
      <p:sp>
        <p:nvSpPr>
          <p:cNvPr id="3" name="内容占位符 2"/>
          <p:cNvSpPr>
            <a:spLocks noGrp="1"/>
          </p:cNvSpPr>
          <p:nvPr>
            <p:ph idx="1"/>
          </p:nvPr>
        </p:nvSpPr>
        <p:spPr/>
        <p:txBody>
          <a:bodyPr/>
          <a:p>
            <a:pPr marL="0" indent="0">
              <a:buNone/>
            </a:pPr>
            <a:r>
              <a:rPr lang="zh-CN" altLang="en-US" sz="2000" b="1"/>
              <a:t>1.size函数</a:t>
            </a:r>
            <a:endParaRPr lang="zh-CN" altLang="en-US" sz="2000" b="1"/>
          </a:p>
          <a:p>
            <a:pPr marL="0" indent="0">
              <a:buNone/>
            </a:pPr>
            <a:r>
              <a:rPr lang="zh-CN" altLang="en-US"/>
              <a:t>size函数是用来返回集合类型的元素个数的函数，它可以接受一个数组或者映射类型的数据作为参数，返回一个整数值，表示集合中有多少个元素。语法如下所示。</a:t>
            </a:r>
            <a:endParaRPr lang="zh-CN" altLang="en-US"/>
          </a:p>
          <a:p>
            <a:pPr marL="0" indent="0">
              <a:buNone/>
            </a:pPr>
            <a:endParaRPr lang="zh-CN" altLang="en-US"/>
          </a:p>
          <a:p>
            <a:pPr marL="0" indent="0">
              <a:buNone/>
            </a:pPr>
            <a:r>
              <a:rPr lang="zh-CN" altLang="en-US"/>
              <a:t>其中，collection是一个数组或者映射类型的数据，函数结果返回collection的元素个数。</a:t>
            </a:r>
            <a:endParaRPr lang="zh-CN" altLang="en-US"/>
          </a:p>
          <a:p>
            <a:pPr marL="0" indent="0">
              <a:buNone/>
            </a:pPr>
            <a:r>
              <a:rPr lang="zh-CN" altLang="en-US"/>
              <a:t>例如，有数组类型的数据，如下所示。</a:t>
            </a:r>
            <a:endParaRPr lang="zh-CN" altLang="en-US"/>
          </a:p>
          <a:p>
            <a:pPr marL="0" indent="0">
              <a:buNone/>
            </a:pPr>
            <a:endParaRPr lang="zh-CN" altLang="en-US"/>
          </a:p>
          <a:p>
            <a:pPr marL="0" indent="0">
              <a:buNone/>
            </a:pPr>
            <a:r>
              <a:rPr lang="zh-CN" altLang="en-US"/>
              <a:t>使用size函数来获取数组中的元素个数，如下所示。</a:t>
            </a:r>
            <a:endParaRPr lang="zh-CN" altLang="en-US"/>
          </a:p>
          <a:p>
            <a:pPr marL="0" indent="0">
              <a:buNone/>
            </a:pPr>
            <a:endParaRPr lang="zh-CN" altLang="en-US"/>
          </a:p>
          <a:p>
            <a:pPr marL="0" indent="0">
              <a:buNone/>
            </a:pPr>
            <a:r>
              <a:rPr lang="zh-CN" altLang="en-US"/>
              <a:t>上述语句将返回整数3，表示数组中有3个元素。</a:t>
            </a:r>
            <a:endParaRPr lang="zh-CN" altLang="en-US"/>
          </a:p>
        </p:txBody>
      </p:sp>
      <p:sp>
        <p:nvSpPr>
          <p:cNvPr id="4" name="文本框 3"/>
          <p:cNvSpPr txBox="1"/>
          <p:nvPr/>
        </p:nvSpPr>
        <p:spPr>
          <a:xfrm>
            <a:off x="786765" y="2203450"/>
            <a:ext cx="6096000" cy="368300"/>
          </a:xfrm>
          <a:prstGeom prst="rect">
            <a:avLst/>
          </a:prstGeom>
          <a:solidFill>
            <a:schemeClr val="accent1"/>
          </a:solidFill>
        </p:spPr>
        <p:txBody>
          <a:bodyPr wrap="square" rtlCol="0" anchor="t">
            <a:spAutoFit/>
          </a:bodyPr>
          <a:p>
            <a:pPr marL="0" indent="0">
              <a:buNone/>
            </a:pPr>
            <a:r>
              <a:rPr lang="zh-CN" altLang="en-US">
                <a:sym typeface="+mn-ea"/>
              </a:rPr>
              <a:t>INT  size(collection)</a:t>
            </a:r>
            <a:endParaRPr lang="zh-CN" altLang="en-US">
              <a:sym typeface="+mn-ea"/>
            </a:endParaRPr>
          </a:p>
        </p:txBody>
      </p:sp>
      <p:sp>
        <p:nvSpPr>
          <p:cNvPr id="5" name="文本框 4"/>
          <p:cNvSpPr txBox="1"/>
          <p:nvPr/>
        </p:nvSpPr>
        <p:spPr>
          <a:xfrm>
            <a:off x="786765" y="3556635"/>
            <a:ext cx="6096000" cy="368300"/>
          </a:xfrm>
          <a:prstGeom prst="rect">
            <a:avLst/>
          </a:prstGeom>
          <a:solidFill>
            <a:schemeClr val="accent1"/>
          </a:solidFill>
        </p:spPr>
        <p:txBody>
          <a:bodyPr wrap="square" rtlCol="0" anchor="t">
            <a:spAutoFit/>
          </a:bodyPr>
          <a:p>
            <a:pPr marL="0" indent="0">
              <a:buNone/>
            </a:pPr>
            <a:r>
              <a:rPr lang="zh-CN" altLang="en-US">
                <a:sym typeface="+mn-ea"/>
              </a:rPr>
              <a:t>array(1,2,3)</a:t>
            </a:r>
            <a:endParaRPr lang="zh-CN" altLang="en-US">
              <a:sym typeface="+mn-ea"/>
            </a:endParaRPr>
          </a:p>
        </p:txBody>
      </p:sp>
      <p:sp>
        <p:nvSpPr>
          <p:cNvPr id="6" name="文本框 5"/>
          <p:cNvSpPr txBox="1"/>
          <p:nvPr/>
        </p:nvSpPr>
        <p:spPr>
          <a:xfrm>
            <a:off x="786765" y="4450080"/>
            <a:ext cx="6096000" cy="368300"/>
          </a:xfrm>
          <a:prstGeom prst="rect">
            <a:avLst/>
          </a:prstGeom>
          <a:solidFill>
            <a:schemeClr val="accent1"/>
          </a:solidFill>
        </p:spPr>
        <p:txBody>
          <a:bodyPr wrap="square" rtlCol="0" anchor="t">
            <a:spAutoFit/>
          </a:bodyPr>
          <a:p>
            <a:pPr marL="0" indent="0">
              <a:buNone/>
            </a:pPr>
            <a:r>
              <a:rPr lang="zh-CN" altLang="en-US">
                <a:sym typeface="+mn-ea"/>
              </a:rPr>
              <a:t>SELECT size(array(1,2,3)) FROM src;</a:t>
            </a:r>
            <a:endParaRPr lang="zh-CN" altLang="en-US">
              <a:sym typeface="+mn-ea"/>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9.4.7 集合函数</a:t>
            </a:r>
            <a:endParaRPr lang="zh-CN" altLang="en-US"/>
          </a:p>
        </p:txBody>
      </p:sp>
      <p:sp>
        <p:nvSpPr>
          <p:cNvPr id="3" name="内容占位符 2"/>
          <p:cNvSpPr>
            <a:spLocks noGrp="1"/>
          </p:cNvSpPr>
          <p:nvPr>
            <p:ph idx="1"/>
          </p:nvPr>
        </p:nvSpPr>
        <p:spPr/>
        <p:txBody>
          <a:bodyPr/>
          <a:p>
            <a:pPr marL="0" indent="0">
              <a:buNone/>
            </a:pPr>
            <a:r>
              <a:rPr lang="zh-CN" altLang="en-US" sz="2000" b="1"/>
              <a:t>2.map_keys函数</a:t>
            </a:r>
            <a:endParaRPr lang="zh-CN" altLang="en-US" sz="2000" b="1"/>
          </a:p>
          <a:p>
            <a:pPr marL="0" indent="0">
              <a:buNone/>
            </a:pPr>
            <a:r>
              <a:rPr lang="zh-CN" altLang="en-US"/>
              <a:t>map_keys函数是用来返回映射类型的所有键的函数，它可以接受一个映射类型的数据作为参数，返回一个数组类型的数据，包含了映射中所有的键。语法格式如下。</a:t>
            </a:r>
            <a:endParaRPr lang="zh-CN" altLang="en-US"/>
          </a:p>
          <a:p>
            <a:pPr marL="0" indent="0">
              <a:buNone/>
            </a:pPr>
            <a:endParaRPr lang="zh-CN" altLang="en-US"/>
          </a:p>
          <a:p>
            <a:pPr marL="0" indent="0">
              <a:buNone/>
            </a:pPr>
            <a:r>
              <a:rPr lang="zh-CN" altLang="en-US"/>
              <a:t>例如，有映射类型的数据，如下所示。</a:t>
            </a:r>
            <a:endParaRPr lang="zh-CN" altLang="en-US"/>
          </a:p>
          <a:p>
            <a:pPr marL="0" indent="0">
              <a:buNone/>
            </a:pPr>
            <a:endParaRPr lang="zh-CN" altLang="en-US"/>
          </a:p>
          <a:p>
            <a:pPr marL="0" indent="0">
              <a:buNone/>
            </a:pPr>
            <a:r>
              <a:rPr lang="zh-CN" altLang="en-US"/>
              <a:t>使用map_keys函数来获取映射中的所有键，代码如下。</a:t>
            </a:r>
            <a:endParaRPr lang="zh-CN" altLang="en-US"/>
          </a:p>
          <a:p>
            <a:pPr marL="0" indent="0">
              <a:buNone/>
            </a:pPr>
            <a:endParaRPr lang="zh-CN" altLang="en-US"/>
          </a:p>
          <a:p>
            <a:pPr marL="0" indent="0">
              <a:buNone/>
            </a:pPr>
            <a:r>
              <a:rPr lang="zh-CN" altLang="en-US"/>
              <a:t>上述语句将返回包含映射所有键列表的数组['a','b']，表示映射中有两个键，分别是'a'和'b'。</a:t>
            </a:r>
            <a:endParaRPr lang="zh-CN" altLang="en-US"/>
          </a:p>
        </p:txBody>
      </p:sp>
      <p:sp>
        <p:nvSpPr>
          <p:cNvPr id="4" name="文本框 3"/>
          <p:cNvSpPr txBox="1"/>
          <p:nvPr/>
        </p:nvSpPr>
        <p:spPr>
          <a:xfrm>
            <a:off x="669925" y="2210435"/>
            <a:ext cx="6096000" cy="368300"/>
          </a:xfrm>
          <a:prstGeom prst="rect">
            <a:avLst/>
          </a:prstGeom>
          <a:solidFill>
            <a:schemeClr val="accent1"/>
          </a:solidFill>
        </p:spPr>
        <p:txBody>
          <a:bodyPr wrap="square" rtlCol="0" anchor="t">
            <a:spAutoFit/>
          </a:bodyPr>
          <a:p>
            <a:pPr marL="0" indent="0">
              <a:buNone/>
            </a:pPr>
            <a:r>
              <a:rPr lang="zh-CN" altLang="en-US">
                <a:sym typeface="+mn-ea"/>
              </a:rPr>
              <a:t>array&lt;K&gt;  map_keys(map)</a:t>
            </a:r>
            <a:endParaRPr lang="zh-CN" altLang="en-US">
              <a:sym typeface="+mn-ea"/>
            </a:endParaRPr>
          </a:p>
        </p:txBody>
      </p:sp>
      <p:sp>
        <p:nvSpPr>
          <p:cNvPr id="5" name="文本框 4"/>
          <p:cNvSpPr txBox="1"/>
          <p:nvPr/>
        </p:nvSpPr>
        <p:spPr>
          <a:xfrm>
            <a:off x="669925" y="3124200"/>
            <a:ext cx="6096000" cy="368300"/>
          </a:xfrm>
          <a:prstGeom prst="rect">
            <a:avLst/>
          </a:prstGeom>
          <a:solidFill>
            <a:schemeClr val="accent1"/>
          </a:solidFill>
        </p:spPr>
        <p:txBody>
          <a:bodyPr wrap="square" rtlCol="0" anchor="t">
            <a:spAutoFit/>
          </a:bodyPr>
          <a:p>
            <a:pPr marL="0" indent="0">
              <a:buNone/>
            </a:pPr>
            <a:r>
              <a:rPr lang="zh-CN" altLang="en-US">
                <a:sym typeface="+mn-ea"/>
              </a:rPr>
              <a:t>map('a',1,'b',2)</a:t>
            </a:r>
            <a:endParaRPr lang="zh-CN" altLang="en-US">
              <a:sym typeface="+mn-ea"/>
            </a:endParaRPr>
          </a:p>
        </p:txBody>
      </p:sp>
      <p:sp>
        <p:nvSpPr>
          <p:cNvPr id="6" name="文本框 5"/>
          <p:cNvSpPr txBox="1"/>
          <p:nvPr/>
        </p:nvSpPr>
        <p:spPr>
          <a:xfrm>
            <a:off x="669925" y="3989070"/>
            <a:ext cx="6096000" cy="368300"/>
          </a:xfrm>
          <a:prstGeom prst="rect">
            <a:avLst/>
          </a:prstGeom>
          <a:solidFill>
            <a:schemeClr val="accent1"/>
          </a:solidFill>
        </p:spPr>
        <p:txBody>
          <a:bodyPr wrap="square" rtlCol="0" anchor="t">
            <a:spAutoFit/>
          </a:bodyPr>
          <a:p>
            <a:pPr marL="0" indent="0">
              <a:buNone/>
            </a:pPr>
            <a:r>
              <a:rPr lang="zh-CN" altLang="en-US">
                <a:sym typeface="+mn-ea"/>
              </a:rPr>
              <a:t>SELECT map_keys(map('a',1,'b',2)) FROM src;</a:t>
            </a:r>
            <a:endParaRPr lang="zh-CN" altLang="en-US">
              <a:sym typeface="+mn-ea"/>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a:sym typeface="+mn-ea"/>
              </a:rPr>
              <a:t>9.1.2 Hive服务器连接</a:t>
            </a:r>
            <a:endParaRPr lang="zh-CN" altLang="en-US"/>
          </a:p>
        </p:txBody>
      </p:sp>
      <p:sp>
        <p:nvSpPr>
          <p:cNvPr id="5" name="内容占位符 4"/>
          <p:cNvSpPr>
            <a:spLocks noGrp="1"/>
          </p:cNvSpPr>
          <p:nvPr>
            <p:ph idx="1"/>
          </p:nvPr>
        </p:nvSpPr>
        <p:spPr/>
        <p:txBody>
          <a:bodyPr/>
          <a:p>
            <a:pPr marL="0" indent="0">
              <a:buNone/>
            </a:pPr>
            <a:r>
              <a:rPr lang="zh-CN" altLang="en-US"/>
              <a:t>（1）打开Database工具窗口</a:t>
            </a:r>
            <a:endParaRPr lang="zh-CN" altLang="en-US"/>
          </a:p>
          <a:p>
            <a:pPr marL="0" indent="0">
              <a:buNone/>
            </a:pPr>
            <a:r>
              <a:rPr lang="zh-CN" altLang="en-US"/>
              <a:t> 在IntelliJ IDEA的顶部菜单栏中选择"View"，然后选择"Tool Windows"，再选择"Database"。这将打开Database工具窗口，如图9-3所示。</a:t>
            </a:r>
            <a:endParaRPr lang="zh-CN" altLang="en-US"/>
          </a:p>
          <a:p>
            <a:pPr marL="0" indent="0">
              <a:buNone/>
            </a:pPr>
            <a:r>
              <a:rPr lang="zh-CN" altLang="en-US"/>
              <a:t>（2）添加Hive连接</a:t>
            </a:r>
            <a:endParaRPr lang="zh-CN" altLang="en-US"/>
          </a:p>
          <a:p>
            <a:pPr marL="0" indent="0">
              <a:buNone/>
            </a:pPr>
            <a:r>
              <a:rPr lang="zh-CN" altLang="en-US"/>
              <a:t> 在Database工具窗口中，点击右上角的加号（+）按钮，弹出一个菜单。在菜单中选择"Apache Hive"，这将打开Hive连接的配置窗口，如图9-4所示。</a:t>
            </a:r>
            <a:endParaRPr lang="zh-CN" altLang="en-US"/>
          </a:p>
        </p:txBody>
      </p:sp>
      <p:pic>
        <p:nvPicPr>
          <p:cNvPr id="12" name="图片 5"/>
          <p:cNvPicPr>
            <a:picLocks noChangeAspect="1"/>
          </p:cNvPicPr>
          <p:nvPr>
            <p:custDataLst>
              <p:tags r:id="rId1"/>
            </p:custDataLst>
          </p:nvPr>
        </p:nvPicPr>
        <p:blipFill>
          <a:blip r:embed="rId2"/>
          <a:stretch>
            <a:fillRect/>
          </a:stretch>
        </p:blipFill>
        <p:spPr>
          <a:xfrm>
            <a:off x="671830" y="3429000"/>
            <a:ext cx="4680585" cy="2991485"/>
          </a:xfrm>
          <a:prstGeom prst="rect">
            <a:avLst/>
          </a:prstGeom>
          <a:noFill/>
          <a:ln>
            <a:solidFill>
              <a:schemeClr val="tx1"/>
            </a:solidFill>
          </a:ln>
        </p:spPr>
      </p:pic>
      <p:pic>
        <p:nvPicPr>
          <p:cNvPr id="13" name="图片 6"/>
          <p:cNvPicPr>
            <a:picLocks noChangeAspect="1"/>
          </p:cNvPicPr>
          <p:nvPr>
            <p:custDataLst>
              <p:tags r:id="rId3"/>
            </p:custDataLst>
          </p:nvPr>
        </p:nvPicPr>
        <p:blipFill>
          <a:blip r:embed="rId4"/>
          <a:stretch>
            <a:fillRect/>
          </a:stretch>
        </p:blipFill>
        <p:spPr>
          <a:xfrm>
            <a:off x="6238875" y="3330575"/>
            <a:ext cx="3697605" cy="3090545"/>
          </a:xfrm>
          <a:prstGeom prst="rect">
            <a:avLst/>
          </a:prstGeom>
          <a:noFill/>
          <a:ln>
            <a:solidFill>
              <a:schemeClr val="tx1"/>
            </a:solidFill>
          </a:ln>
        </p:spPr>
      </p:pic>
      <p:sp>
        <p:nvSpPr>
          <p:cNvPr id="109" name="文本框 108"/>
          <p:cNvSpPr txBox="1"/>
          <p:nvPr/>
        </p:nvSpPr>
        <p:spPr>
          <a:xfrm>
            <a:off x="1722755" y="6440170"/>
            <a:ext cx="2578100" cy="306705"/>
          </a:xfrm>
          <a:prstGeom prst="rect">
            <a:avLst/>
          </a:prstGeom>
          <a:noFill/>
          <a:ln w="9525">
            <a:noFill/>
          </a:ln>
        </p:spPr>
        <p:txBody>
          <a:bodyPr wrap="square">
            <a:spAutoFit/>
          </a:bodyPr>
          <a:p>
            <a:pPr indent="0"/>
            <a:r>
              <a:rPr lang="zh-CN" sz="1400" b="0">
                <a:latin typeface="Times New Roman" panose="02020603050405020304" charset="0"/>
                <a:ea typeface="微软雅黑" panose="020B0503020204020204" pitchFamily="34" charset="-122"/>
              </a:rPr>
              <a:t>图</a:t>
            </a:r>
            <a:r>
              <a:rPr lang="en-US" sz="1400" b="0">
                <a:latin typeface="Times New Roman" panose="02020603050405020304" charset="0"/>
                <a:ea typeface="微软雅黑" panose="020B0503020204020204" pitchFamily="34" charset="-122"/>
              </a:rPr>
              <a:t>9-</a:t>
            </a:r>
            <a:r>
              <a:rPr lang="en-US" sz="1400" b="0">
                <a:latin typeface="Times New Roman" panose="02020603050405020304" charset="0"/>
                <a:ea typeface="宋体" panose="02010600030101010101" pitchFamily="2" charset="-122"/>
              </a:rPr>
              <a:t>3</a:t>
            </a:r>
            <a:r>
              <a:rPr lang="en-US" sz="1400" b="0">
                <a:latin typeface="Times New Roman" panose="02020603050405020304" charset="0"/>
                <a:ea typeface="微软雅黑" panose="020B0503020204020204" pitchFamily="34"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微软雅黑" panose="020B0503020204020204" pitchFamily="34" charset="-122"/>
              </a:rPr>
              <a:t>Database</a:t>
            </a:r>
            <a:r>
              <a:rPr lang="zh-CN" sz="1400" b="0">
                <a:latin typeface="Times New Roman" panose="02020603050405020304" charset="0"/>
                <a:ea typeface="微软雅黑" panose="020B0503020204020204" pitchFamily="34" charset="-122"/>
              </a:rPr>
              <a:t>工具窗口首页</a:t>
            </a:r>
            <a:endParaRPr lang="zh-CN" altLang="en-US" sz="1400" b="0">
              <a:latin typeface="Times New Roman" panose="02020603050405020304" charset="0"/>
              <a:ea typeface="微软雅黑" panose="020B0503020204020204" pitchFamily="34" charset="-122"/>
            </a:endParaRPr>
          </a:p>
        </p:txBody>
      </p:sp>
      <p:sp>
        <p:nvSpPr>
          <p:cNvPr id="6" name="文本框 5"/>
          <p:cNvSpPr txBox="1"/>
          <p:nvPr/>
        </p:nvSpPr>
        <p:spPr>
          <a:xfrm>
            <a:off x="7136130" y="6441440"/>
            <a:ext cx="1988820" cy="306705"/>
          </a:xfrm>
          <a:prstGeom prst="rect">
            <a:avLst/>
          </a:prstGeom>
          <a:noFill/>
          <a:ln w="9525">
            <a:noFill/>
          </a:ln>
        </p:spPr>
        <p:txBody>
          <a:bodyPr wrap="square">
            <a:spAutoFit/>
          </a:bodyPr>
          <a:p>
            <a:pPr indent="0"/>
            <a:r>
              <a:rPr lang="zh-CN" sz="1400" b="0">
                <a:latin typeface="Times New Roman" panose="02020603050405020304" charset="0"/>
                <a:ea typeface="微软雅黑" panose="020B0503020204020204" pitchFamily="34" charset="-122"/>
              </a:rPr>
              <a:t>图</a:t>
            </a:r>
            <a:r>
              <a:rPr lang="en-US" sz="1400" b="0">
                <a:latin typeface="Times New Roman" panose="02020603050405020304" charset="0"/>
                <a:ea typeface="微软雅黑" panose="020B0503020204020204" pitchFamily="34" charset="-122"/>
              </a:rPr>
              <a:t>9-</a:t>
            </a:r>
            <a:r>
              <a:rPr lang="en-US" sz="1400" b="0">
                <a:latin typeface="Times New Roman" panose="02020603050405020304" charset="0"/>
                <a:ea typeface="宋体" panose="02010600030101010101" pitchFamily="2" charset="-122"/>
              </a:rPr>
              <a:t>4</a:t>
            </a:r>
            <a:r>
              <a:rPr lang="en-US" sz="1400" b="0">
                <a:latin typeface="Times New Roman" panose="02020603050405020304" charset="0"/>
                <a:ea typeface="微软雅黑" panose="020B0503020204020204" pitchFamily="34"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微软雅黑" panose="020B0503020204020204" pitchFamily="34" charset="-122"/>
              </a:rPr>
              <a:t>Data Source</a:t>
            </a:r>
            <a:r>
              <a:rPr lang="zh-CN" sz="1400" b="0">
                <a:latin typeface="Times New Roman" panose="02020603050405020304" charset="0"/>
                <a:ea typeface="微软雅黑" panose="020B0503020204020204" pitchFamily="34" charset="-122"/>
              </a:rPr>
              <a:t>连接</a:t>
            </a:r>
            <a:endParaRPr lang="zh-CN" altLang="en-US" sz="1400" b="0">
              <a:latin typeface="Times New Roman" panose="02020603050405020304" charset="0"/>
              <a:ea typeface="微软雅黑" panose="020B0503020204020204" pitchFamily="34" charset="-122"/>
            </a:endParaRPr>
          </a:p>
        </p:txBody>
      </p:sp>
    </p:spTree>
    <p:custDataLst>
      <p:tags r:id="rId5"/>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9.4.7 集合函数</a:t>
            </a:r>
            <a:endParaRPr lang="zh-CN" altLang="en-US"/>
          </a:p>
        </p:txBody>
      </p:sp>
      <p:sp>
        <p:nvSpPr>
          <p:cNvPr id="3" name="内容占位符 2"/>
          <p:cNvSpPr>
            <a:spLocks noGrp="1"/>
          </p:cNvSpPr>
          <p:nvPr>
            <p:ph idx="1"/>
          </p:nvPr>
        </p:nvSpPr>
        <p:spPr/>
        <p:txBody>
          <a:bodyPr/>
          <a:p>
            <a:pPr marL="0" indent="0">
              <a:buNone/>
            </a:pPr>
            <a:r>
              <a:rPr lang="zh-CN" altLang="en-US" sz="2000" b="1"/>
              <a:t>3.map_values函数</a:t>
            </a:r>
            <a:endParaRPr lang="zh-CN" altLang="en-US" sz="2000" b="1"/>
          </a:p>
          <a:p>
            <a:pPr marL="0" indent="0">
              <a:buNone/>
            </a:pPr>
            <a:r>
              <a:rPr lang="zh-CN" altLang="en-US"/>
              <a:t>map_values函数是用来返回映射类型的所有值的函数，它可以接受一个映射类型的数据作为参数，返回一个数组类型的数据，包含了映射中所有的值。语法如下所示。</a:t>
            </a:r>
            <a:endParaRPr lang="zh-CN" altLang="en-US"/>
          </a:p>
          <a:p>
            <a:pPr marL="0" indent="0">
              <a:buNone/>
            </a:pPr>
            <a:r>
              <a:rPr lang="zh-CN" altLang="en-US"/>
              <a:t>	</a:t>
            </a:r>
            <a:endParaRPr lang="zh-CN" altLang="en-US"/>
          </a:p>
          <a:p>
            <a:pPr marL="0" indent="0">
              <a:buNone/>
            </a:pPr>
            <a:r>
              <a:rPr lang="zh-CN" altLang="en-US"/>
              <a:t>例如，有映射类型的数据，如下所示。</a:t>
            </a:r>
            <a:endParaRPr lang="zh-CN" altLang="en-US"/>
          </a:p>
          <a:p>
            <a:pPr marL="0" indent="0">
              <a:buNone/>
            </a:pPr>
            <a:endParaRPr lang="zh-CN" altLang="en-US"/>
          </a:p>
          <a:p>
            <a:pPr marL="0" indent="0">
              <a:buNone/>
            </a:pPr>
            <a:r>
              <a:rPr lang="zh-CN" altLang="en-US"/>
              <a:t>使用map_values函数来获取映射中的所有值，代码如下。</a:t>
            </a:r>
            <a:endParaRPr lang="zh-CN" altLang="en-US"/>
          </a:p>
          <a:p>
            <a:pPr marL="0" indent="0">
              <a:buNone/>
            </a:pPr>
            <a:endParaRPr lang="zh-CN" altLang="en-US"/>
          </a:p>
          <a:p>
            <a:pPr marL="0" indent="0">
              <a:buNone/>
            </a:pPr>
            <a:r>
              <a:rPr lang="zh-CN" altLang="en-US"/>
              <a:t>上述语句将返回包含映射所有值列表的数组[1,2]，表示映射中有两个值，分别是1和2。</a:t>
            </a:r>
            <a:endParaRPr lang="zh-CN" altLang="en-US"/>
          </a:p>
        </p:txBody>
      </p:sp>
      <p:sp>
        <p:nvSpPr>
          <p:cNvPr id="4" name="文本框 3"/>
          <p:cNvSpPr txBox="1"/>
          <p:nvPr/>
        </p:nvSpPr>
        <p:spPr>
          <a:xfrm>
            <a:off x="669925" y="2252345"/>
            <a:ext cx="6096000" cy="368300"/>
          </a:xfrm>
          <a:prstGeom prst="rect">
            <a:avLst/>
          </a:prstGeom>
          <a:solidFill>
            <a:schemeClr val="accent1"/>
          </a:solidFill>
        </p:spPr>
        <p:txBody>
          <a:bodyPr wrap="square" rtlCol="0" anchor="t">
            <a:spAutoFit/>
          </a:bodyPr>
          <a:p>
            <a:r>
              <a:rPr lang="zh-CN" altLang="en-US">
                <a:sym typeface="+mn-ea"/>
              </a:rPr>
              <a:t>array&lt;V&gt;  map_values(map)</a:t>
            </a:r>
            <a:endParaRPr lang="zh-CN" altLang="en-US">
              <a:sym typeface="+mn-ea"/>
            </a:endParaRPr>
          </a:p>
        </p:txBody>
      </p:sp>
      <p:sp>
        <p:nvSpPr>
          <p:cNvPr id="5" name="文本框 4"/>
          <p:cNvSpPr txBox="1"/>
          <p:nvPr/>
        </p:nvSpPr>
        <p:spPr>
          <a:xfrm>
            <a:off x="669925" y="3195320"/>
            <a:ext cx="6096000" cy="368300"/>
          </a:xfrm>
          <a:prstGeom prst="rect">
            <a:avLst/>
          </a:prstGeom>
          <a:solidFill>
            <a:schemeClr val="accent1"/>
          </a:solidFill>
        </p:spPr>
        <p:txBody>
          <a:bodyPr wrap="square" rtlCol="0" anchor="t">
            <a:spAutoFit/>
          </a:bodyPr>
          <a:p>
            <a:pPr marL="0" indent="0">
              <a:buNone/>
            </a:pPr>
            <a:r>
              <a:rPr lang="zh-CN" altLang="en-US">
                <a:sym typeface="+mn-ea"/>
              </a:rPr>
              <a:t>map('a',1,'b',2)</a:t>
            </a:r>
            <a:endParaRPr lang="zh-CN" altLang="en-US">
              <a:sym typeface="+mn-ea"/>
            </a:endParaRPr>
          </a:p>
        </p:txBody>
      </p:sp>
      <p:sp>
        <p:nvSpPr>
          <p:cNvPr id="6" name="文本框 5"/>
          <p:cNvSpPr txBox="1"/>
          <p:nvPr/>
        </p:nvSpPr>
        <p:spPr>
          <a:xfrm>
            <a:off x="669925" y="4081145"/>
            <a:ext cx="6096000" cy="368300"/>
          </a:xfrm>
          <a:prstGeom prst="rect">
            <a:avLst/>
          </a:prstGeom>
          <a:solidFill>
            <a:schemeClr val="accent1"/>
          </a:solidFill>
        </p:spPr>
        <p:txBody>
          <a:bodyPr wrap="square" rtlCol="0" anchor="t">
            <a:spAutoFit/>
          </a:bodyPr>
          <a:p>
            <a:pPr marL="0" indent="0">
              <a:buNone/>
            </a:pPr>
            <a:r>
              <a:rPr lang="zh-CN" altLang="en-US">
                <a:sym typeface="+mn-ea"/>
              </a:rPr>
              <a:t>SELECT map_values(map('a',1,'b',2)) FROM src;</a:t>
            </a:r>
            <a:endParaRPr lang="zh-CN" altLang="en-US">
              <a:sym typeface="+mn-ea"/>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9.4.7 集合函数</a:t>
            </a:r>
            <a:endParaRPr lang="zh-CN" altLang="en-US"/>
          </a:p>
        </p:txBody>
      </p:sp>
      <p:sp>
        <p:nvSpPr>
          <p:cNvPr id="3" name="内容占位符 2"/>
          <p:cNvSpPr>
            <a:spLocks noGrp="1"/>
          </p:cNvSpPr>
          <p:nvPr>
            <p:ph idx="1"/>
          </p:nvPr>
        </p:nvSpPr>
        <p:spPr/>
        <p:txBody>
          <a:bodyPr/>
          <a:p>
            <a:pPr marL="0" indent="0">
              <a:buNone/>
            </a:pPr>
            <a:r>
              <a:rPr lang="zh-CN" altLang="en-US" sz="2000" b="1"/>
              <a:t>4.array_contains函数</a:t>
            </a:r>
            <a:endParaRPr lang="zh-CN" altLang="en-US" sz="2000" b="1"/>
          </a:p>
          <a:p>
            <a:pPr marL="0" indent="0">
              <a:buNone/>
            </a:pPr>
            <a:r>
              <a:rPr lang="zh-CN" altLang="en-US"/>
              <a:t>array_contains函数是用来判断数组中是否包含指定的元素的函数，它可以接受一个数组类型和一个任意类型的数据作为参数，返回一个布尔值，表示数组中是否包含该元素。</a:t>
            </a:r>
            <a:endParaRPr lang="zh-CN" altLang="en-US"/>
          </a:p>
          <a:p>
            <a:pPr marL="0" indent="0">
              <a:buNone/>
            </a:pPr>
            <a:r>
              <a:rPr lang="zh-CN" altLang="en-US"/>
              <a:t>例如，有数组类型的数据，如下所示。</a:t>
            </a:r>
            <a:endParaRPr lang="zh-CN" altLang="en-US"/>
          </a:p>
          <a:p>
            <a:pPr marL="0" indent="0">
              <a:buNone/>
            </a:pPr>
            <a:endParaRPr lang="zh-CN" altLang="en-US"/>
          </a:p>
          <a:p>
            <a:pPr marL="0" indent="0">
              <a:buNone/>
            </a:pPr>
            <a:r>
              <a:rPr lang="zh-CN" altLang="en-US"/>
              <a:t>使用array_contains函数来判断数组中是否包含某个元素，代码如下。</a:t>
            </a:r>
            <a:endParaRPr lang="zh-CN" altLang="en-US"/>
          </a:p>
          <a:p>
            <a:pPr marL="0" indent="0">
              <a:buNone/>
            </a:pPr>
            <a:endParaRPr lang="zh-CN" altLang="en-US"/>
          </a:p>
          <a:p>
            <a:pPr marL="0" indent="0">
              <a:buNone/>
            </a:pPr>
            <a:r>
              <a:rPr lang="zh-CN" altLang="en-US"/>
              <a:t>上述语句将返回true，表示数组中包含元素3。</a:t>
            </a:r>
            <a:endParaRPr lang="zh-CN" altLang="en-US"/>
          </a:p>
        </p:txBody>
      </p:sp>
      <p:sp>
        <p:nvSpPr>
          <p:cNvPr id="4" name="文本框 3"/>
          <p:cNvSpPr txBox="1"/>
          <p:nvPr/>
        </p:nvSpPr>
        <p:spPr>
          <a:xfrm>
            <a:off x="669925" y="2734310"/>
            <a:ext cx="6096000" cy="368300"/>
          </a:xfrm>
          <a:prstGeom prst="rect">
            <a:avLst/>
          </a:prstGeom>
          <a:solidFill>
            <a:schemeClr val="accent1"/>
          </a:solidFill>
        </p:spPr>
        <p:txBody>
          <a:bodyPr wrap="square" rtlCol="0" anchor="t">
            <a:spAutoFit/>
          </a:bodyPr>
          <a:p>
            <a:pPr marL="0" indent="0">
              <a:buNone/>
            </a:pPr>
            <a:r>
              <a:rPr lang="zh-CN" altLang="en-US">
                <a:sym typeface="+mn-ea"/>
              </a:rPr>
              <a:t>array(1,2,3)</a:t>
            </a:r>
            <a:endParaRPr lang="zh-CN" altLang="en-US">
              <a:sym typeface="+mn-ea"/>
            </a:endParaRPr>
          </a:p>
        </p:txBody>
      </p:sp>
      <p:sp>
        <p:nvSpPr>
          <p:cNvPr id="5" name="文本框 4"/>
          <p:cNvSpPr txBox="1"/>
          <p:nvPr/>
        </p:nvSpPr>
        <p:spPr>
          <a:xfrm>
            <a:off x="669925" y="3613150"/>
            <a:ext cx="6096000" cy="368300"/>
          </a:xfrm>
          <a:prstGeom prst="rect">
            <a:avLst/>
          </a:prstGeom>
          <a:solidFill>
            <a:schemeClr val="accent1"/>
          </a:solidFill>
        </p:spPr>
        <p:txBody>
          <a:bodyPr wrap="square" rtlCol="0" anchor="t">
            <a:spAutoFit/>
          </a:bodyPr>
          <a:p>
            <a:pPr marL="0" indent="0">
              <a:buNone/>
            </a:pPr>
            <a:r>
              <a:rPr lang="zh-CN" altLang="en-US">
                <a:sym typeface="+mn-ea"/>
              </a:rPr>
              <a:t>SELECT array_contains(array(1,2,3),3) FROM src;</a:t>
            </a:r>
            <a:endParaRPr lang="zh-CN" altLang="en-US">
              <a:sym typeface="+mn-ea"/>
            </a:endParaRP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9.4.7 集合函数</a:t>
            </a:r>
            <a:endParaRPr lang="zh-CN" altLang="en-US"/>
          </a:p>
        </p:txBody>
      </p:sp>
      <p:sp>
        <p:nvSpPr>
          <p:cNvPr id="3" name="内容占位符 2"/>
          <p:cNvSpPr>
            <a:spLocks noGrp="1"/>
          </p:cNvSpPr>
          <p:nvPr>
            <p:ph idx="1"/>
          </p:nvPr>
        </p:nvSpPr>
        <p:spPr/>
        <p:txBody>
          <a:bodyPr/>
          <a:p>
            <a:pPr marL="0" indent="0">
              <a:buNone/>
            </a:pPr>
            <a:r>
              <a:rPr lang="zh-CN" altLang="en-US" sz="2000" b="1"/>
              <a:t>5.sort_array函数</a:t>
            </a:r>
            <a:endParaRPr lang="zh-CN" altLang="en-US" sz="2000" b="1"/>
          </a:p>
          <a:p>
            <a:pPr marL="0" indent="0">
              <a:buNone/>
            </a:pPr>
            <a:r>
              <a:rPr lang="zh-CN" altLang="en-US"/>
              <a:t>sort_array函数是用来对数组中的元素进行升序排序，并返回排序后的数组的函数，它可以接受一个数组类型的数据作为参数，返回一个数组类型的数据，表示排序后的结果。数组中的元素必须是可比较的类型，如数值或字符串。</a:t>
            </a:r>
            <a:endParaRPr lang="zh-CN" altLang="en-US"/>
          </a:p>
          <a:p>
            <a:pPr marL="0" indent="0">
              <a:buNone/>
            </a:pPr>
            <a:r>
              <a:rPr lang="zh-CN" altLang="en-US"/>
              <a:t>例如，有数组类型的数据，如下所示。</a:t>
            </a:r>
            <a:endParaRPr lang="zh-CN" altLang="en-US"/>
          </a:p>
          <a:p>
            <a:pPr marL="0" indent="0">
              <a:buNone/>
            </a:pPr>
            <a:endParaRPr lang="zh-CN" altLang="en-US"/>
          </a:p>
          <a:p>
            <a:pPr marL="0" indent="0">
              <a:buNone/>
            </a:pPr>
            <a:r>
              <a:rPr lang="zh-CN" altLang="en-US"/>
              <a:t>可以使用sort_array函数来对数组中的元素进行升序排序，并返回排序后的数组，代码如下：</a:t>
            </a:r>
            <a:endParaRPr lang="zh-CN" altLang="en-US"/>
          </a:p>
          <a:p>
            <a:pPr marL="0" indent="0">
              <a:buNone/>
            </a:pPr>
            <a:endParaRPr lang="zh-CN" altLang="en-US"/>
          </a:p>
          <a:p>
            <a:pPr marL="0" indent="0">
              <a:buNone/>
            </a:pPr>
            <a:r>
              <a:rPr lang="zh-CN" altLang="en-US"/>
              <a:t>这将返回[1,2,3]，表示排序后的结果。</a:t>
            </a:r>
            <a:endParaRPr lang="zh-CN" altLang="en-US"/>
          </a:p>
        </p:txBody>
      </p:sp>
      <p:sp>
        <p:nvSpPr>
          <p:cNvPr id="4" name="文本框 3"/>
          <p:cNvSpPr txBox="1"/>
          <p:nvPr/>
        </p:nvSpPr>
        <p:spPr>
          <a:xfrm>
            <a:off x="659765" y="3060700"/>
            <a:ext cx="6096000" cy="368300"/>
          </a:xfrm>
          <a:prstGeom prst="rect">
            <a:avLst/>
          </a:prstGeom>
          <a:solidFill>
            <a:schemeClr val="accent1"/>
          </a:solidFill>
        </p:spPr>
        <p:txBody>
          <a:bodyPr wrap="square" rtlCol="0" anchor="t">
            <a:spAutoFit/>
          </a:bodyPr>
          <a:p>
            <a:pPr marL="0" indent="0">
              <a:buNone/>
            </a:pPr>
            <a:r>
              <a:rPr lang="zh-CN" altLang="en-US">
                <a:sym typeface="+mn-ea"/>
              </a:rPr>
              <a:t>array(3,1,2)</a:t>
            </a:r>
            <a:endParaRPr lang="zh-CN" altLang="en-US">
              <a:sym typeface="+mn-ea"/>
            </a:endParaRPr>
          </a:p>
        </p:txBody>
      </p:sp>
      <p:sp>
        <p:nvSpPr>
          <p:cNvPr id="5" name="文本框 4"/>
          <p:cNvSpPr txBox="1"/>
          <p:nvPr/>
        </p:nvSpPr>
        <p:spPr>
          <a:xfrm>
            <a:off x="669925" y="3946525"/>
            <a:ext cx="6096000" cy="368300"/>
          </a:xfrm>
          <a:prstGeom prst="rect">
            <a:avLst/>
          </a:prstGeom>
          <a:solidFill>
            <a:schemeClr val="accent1"/>
          </a:solidFill>
        </p:spPr>
        <p:txBody>
          <a:bodyPr wrap="square" rtlCol="0" anchor="t">
            <a:spAutoFit/>
          </a:bodyPr>
          <a:p>
            <a:pPr marL="0" indent="0">
              <a:buNone/>
            </a:pPr>
            <a:r>
              <a:rPr lang="zh-CN" altLang="en-US">
                <a:sym typeface="+mn-ea"/>
              </a:rPr>
              <a:t>SELECT sort_array(array(3,1,2)) FROM src;</a:t>
            </a:r>
            <a:endParaRPr lang="zh-CN" altLang="en-US">
              <a:sym typeface="+mn-ea"/>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 自定义函数</a:t>
            </a:r>
            <a:endParaRPr lang="zh-CN" altLang="en-US"/>
          </a:p>
        </p:txBody>
      </p:sp>
      <p:sp>
        <p:nvSpPr>
          <p:cNvPr id="3" name="内容占位符 2"/>
          <p:cNvSpPr>
            <a:spLocks noGrp="1"/>
          </p:cNvSpPr>
          <p:nvPr>
            <p:ph idx="1"/>
          </p:nvPr>
        </p:nvSpPr>
        <p:spPr/>
        <p:txBody>
          <a:bodyPr/>
          <a:p>
            <a:pPr marL="0" indent="0">
              <a:buNone/>
            </a:pPr>
            <a:r>
              <a:rPr lang="zh-CN" altLang="en-US"/>
              <a:t>Hive提供了许多内置的函数，可以用来处理和操作数据，如数学函数、字符串函数、日期函数、聚合函数等。但是，有时可能需要实现一些Hive没有提供的功能，或者自定义一些逻辑，以满足特定的业务需求。此时可以利用Hive的扩展性，编写自己的自定义函数。</a:t>
            </a:r>
            <a:endParaRPr lang="zh-CN" altLang="en-US"/>
          </a:p>
          <a:p>
            <a:pPr marL="0" indent="0">
              <a:buNone/>
            </a:pPr>
            <a:r>
              <a:rPr lang="zh-CN" altLang="en-US"/>
              <a:t>Hive支持下列三种类型的自定义函数。</a:t>
            </a:r>
            <a:endParaRPr lang="zh-CN" altLang="en-US"/>
          </a:p>
          <a:p>
            <a:pPr marL="0" indent="0">
              <a:buNone/>
            </a:pPr>
            <a:r>
              <a:rPr lang="zh-CN" altLang="en-US"/>
              <a:t>（1）UDF（User Defined Function）：用户自定义函数，用于对单个数据行进行操作，并返回一个值。例如，对一个字符串进行加密或解密。</a:t>
            </a:r>
            <a:endParaRPr lang="zh-CN" altLang="en-US"/>
          </a:p>
          <a:p>
            <a:pPr marL="0" indent="0">
              <a:buNone/>
            </a:pPr>
            <a:r>
              <a:rPr lang="zh-CN" altLang="en-US"/>
              <a:t>（2）UDAF（User-defined Table Generating Function）：用户自定义聚合函数，用于对多个数据行进行操作，并返回一个值。例如，计算一个数组的中位数或标准差。</a:t>
            </a:r>
            <a:endParaRPr lang="zh-CN" altLang="en-US"/>
          </a:p>
          <a:p>
            <a:pPr marL="0" indent="0">
              <a:buNone/>
            </a:pPr>
            <a:r>
              <a:rPr lang="zh-CN" altLang="en-US"/>
              <a:t>（3）UDTF（User-defined Aggregation Function）：用户自定义表值函数，用于对单个数据行进行操作，并返回多个值或多个行。例如，将一个字符串拆分为多个单词或将一个JSON对象解析为多个键值对。</a:t>
            </a:r>
            <a:endParaRPr lang="zh-CN" altLang="en-US"/>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9.4.1 用户自定义函数UDF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要使用UDF，需要编写自定义类。该类为UDF或者GennericUDF的子类。</a:t>
            </a:r>
            <a:endParaRPr lang="zh-CN" altLang="en-US"/>
          </a:p>
          <a:p>
            <a:pPr marL="0" indent="0">
              <a:buNone/>
            </a:pPr>
            <a:r>
              <a:rPr lang="zh-CN" altLang="en-US"/>
              <a:t>（1）org.apache.hadoop.hive.ql.exec.UDF</a:t>
            </a:r>
            <a:endParaRPr lang="zh-CN" altLang="en-US"/>
          </a:p>
          <a:p>
            <a:pPr marL="0" indent="0">
              <a:buNone/>
            </a:pPr>
            <a:r>
              <a:rPr lang="zh-CN" altLang="en-US"/>
              <a:t>该类处理并返回基本数据类型，int、string、boolean、double等；</a:t>
            </a:r>
            <a:endParaRPr lang="zh-CN" altLang="en-US"/>
          </a:p>
          <a:p>
            <a:pPr marL="0" indent="0">
              <a:buNone/>
            </a:pPr>
            <a:r>
              <a:rPr lang="zh-CN" altLang="en-US"/>
              <a:t>UDF类是抽象类，用于创建Hive UDF。通过继承UDF类并实现evaluate()方法，在该方法中定义自定义函数的行为。在Hive查询中，UDF会将输入参数传递给evaluate()方法，并返回计算结果。</a:t>
            </a:r>
            <a:endParaRPr lang="zh-CN" altLang="en-US"/>
          </a:p>
          <a:p>
            <a:pPr marL="0" indent="0">
              <a:buNone/>
            </a:pPr>
            <a:endParaRPr lang="zh-CN" altLang="en-US"/>
          </a:p>
          <a:p>
            <a:pPr marL="0" indent="0">
              <a:buNone/>
            </a:pPr>
            <a:r>
              <a:rPr lang="zh-CN" altLang="en-US"/>
              <a:t>例如：</a:t>
            </a:r>
            <a:endParaRPr lang="zh-CN" altLang="en-US"/>
          </a:p>
          <a:p>
            <a:pPr marL="0" indent="0">
              <a:buNone/>
            </a:pP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1.UDF函数编写</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2358390" y="3596640"/>
            <a:ext cx="7363460" cy="368300"/>
          </a:xfrm>
          <a:prstGeom prst="rect">
            <a:avLst/>
          </a:prstGeom>
          <a:solidFill>
            <a:schemeClr val="accent1"/>
          </a:solidFill>
          <a:ln w="9525">
            <a:noFill/>
          </a:ln>
        </p:spPr>
        <p:txBody>
          <a:bodyPr wrap="square">
            <a:spAutoFit/>
          </a:bodyPr>
          <a:p>
            <a:pPr indent="127000"/>
            <a:r>
              <a:rPr lang="en-US" b="0">
                <a:latin typeface="Times New Roman" panose="02020603050405020304" charset="0"/>
                <a:ea typeface="宋体" panose="02010600030101010101" pitchFamily="2" charset="-122"/>
              </a:rPr>
              <a:t>public Object evaluate(DeferredObject[] arguments) throws HiveException</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2358390" y="4447540"/>
            <a:ext cx="7363460" cy="2306955"/>
          </a:xfrm>
          <a:prstGeom prst="rect">
            <a:avLst/>
          </a:prstGeom>
          <a:solidFill>
            <a:schemeClr val="accent1"/>
          </a:solidFill>
          <a:ln w="9525">
            <a:noFill/>
          </a:ln>
        </p:spPr>
        <p:txBody>
          <a:bodyPr wrap="square">
            <a:spAutoFit/>
          </a:bodyPr>
          <a:p>
            <a:pPr indent="0" fontAlgn="auto"/>
            <a:r>
              <a:rPr lang="en-US" b="0">
                <a:latin typeface="Times New Roman" panose="02020603050405020304" charset="0"/>
                <a:ea typeface="宋体" panose="02010600030101010101" pitchFamily="2" charset="-122"/>
              </a:rPr>
              <a:t> public class UpperCaseUDF extends UDF {       public Text evaluate(Text input) {           if (input == null) {               return null;           }           return new Text(input.toString().toUpperCase());       }   }</a:t>
            </a:r>
            <a:endParaRPr lang="en-US" altLang="en-US" b="0">
              <a:latin typeface="Times New Roman" panose="02020603050405020304" charset="0"/>
              <a:ea typeface="宋体" panose="02010600030101010101" pitchFamily="2" charset="-122"/>
            </a:endParaRPr>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9.4.1 用户自定义函数UDF</a:t>
            </a:r>
            <a:endParaRPr lang="zh-CN" altLang="en-US"/>
          </a:p>
        </p:txBody>
      </p:sp>
      <p:sp>
        <p:nvSpPr>
          <p:cNvPr id="3" name="内容占位符 2"/>
          <p:cNvSpPr>
            <a:spLocks noGrp="1"/>
          </p:cNvSpPr>
          <p:nvPr>
            <p:ph idx="1"/>
          </p:nvPr>
        </p:nvSpPr>
        <p:spPr>
          <a:xfrm>
            <a:off x="669925" y="1497330"/>
            <a:ext cx="10852150" cy="4843780"/>
          </a:xfrm>
        </p:spPr>
        <p:txBody>
          <a:bodyPr>
            <a:normAutofit fontScale="90000"/>
          </a:bodyPr>
          <a:p>
            <a:pPr marL="0" indent="0">
              <a:buNone/>
            </a:pPr>
            <a:r>
              <a:rPr lang="zh-CN" altLang="en-US"/>
              <a:t>（2）org.apache.hadoop.hive.ql.udf.generic.GenericUDF</a:t>
            </a:r>
            <a:endParaRPr lang="zh-CN" altLang="en-US"/>
          </a:p>
          <a:p>
            <a:pPr marL="0" indent="0">
              <a:buNone/>
            </a:pPr>
            <a:r>
              <a:rPr lang="zh-CN" altLang="en-US"/>
              <a:t>该类可处理并返回复杂数据类型，如Map、List、Array等，同时支持嵌套。</a:t>
            </a:r>
            <a:endParaRPr lang="zh-CN" altLang="en-US"/>
          </a:p>
          <a:p>
            <a:pPr marL="0" indent="0">
              <a:buNone/>
            </a:pPr>
            <a:r>
              <a:rPr lang="zh-CN" altLang="en-US"/>
              <a:t>①初始化方法</a:t>
            </a:r>
            <a:endParaRPr lang="zh-CN" altLang="en-US"/>
          </a:p>
          <a:p>
            <a:pPr marL="0" indent="0">
              <a:buNone/>
            </a:pPr>
            <a:r>
              <a:rPr lang="zh-CN" altLang="en-US"/>
              <a:t> </a:t>
            </a:r>
            <a:endParaRPr lang="zh-CN" altLang="en-US"/>
          </a:p>
          <a:p>
            <a:pPr marL="0" indent="0">
              <a:buNone/>
            </a:pPr>
            <a:r>
              <a:rPr lang="zh-CN" altLang="en-US"/>
              <a:t>在GenericUDF类中的initialize(ObjectInspector[] arguments)方法只调用一次，并且在evaluate()方法之前调用。该方法接受的参数是一个ObjectInspectors数组。该方法检查接受正确的参数类型和参数个数。  </a:t>
            </a:r>
            <a:endParaRPr lang="zh-CN" altLang="en-US"/>
          </a:p>
          <a:p>
            <a:pPr marL="0" indent="0">
              <a:buNone/>
            </a:pPr>
            <a:r>
              <a:rPr lang="zh-CN" altLang="en-US"/>
              <a:t>②数据处理方法</a:t>
            </a:r>
            <a:endParaRPr lang="zh-CN" altLang="en-US"/>
          </a:p>
          <a:p>
            <a:pPr marL="0" indent="0">
              <a:buNone/>
            </a:pPr>
            <a:r>
              <a:rPr lang="zh-CN" altLang="en-US"/>
              <a:t> </a:t>
            </a:r>
            <a:endParaRPr lang="zh-CN" altLang="en-US"/>
          </a:p>
          <a:p>
            <a:pPr marL="0" indent="0">
              <a:buNone/>
            </a:pPr>
            <a:r>
              <a:rPr lang="zh-CN" altLang="en-US"/>
              <a:t>类似于UDF类的evaluate()方法，该方法处理真实的参数，并返回最终结果。  </a:t>
            </a:r>
            <a:endParaRPr lang="zh-CN" altLang="en-US"/>
          </a:p>
          <a:p>
            <a:pPr marL="0" indent="0">
              <a:buNone/>
            </a:pPr>
            <a:r>
              <a:rPr lang="zh-CN" altLang="en-US"/>
              <a:t>③错误处理方法</a:t>
            </a:r>
            <a:endParaRPr lang="zh-CN" altLang="en-US"/>
          </a:p>
          <a:p>
            <a:pPr marL="0" indent="0">
              <a:buNone/>
            </a:pPr>
            <a:r>
              <a:rPr lang="zh-CN" altLang="en-US"/>
              <a:t> </a:t>
            </a:r>
            <a:endParaRPr lang="zh-CN" altLang="en-US"/>
          </a:p>
          <a:p>
            <a:pPr marL="0" indent="0">
              <a:buNone/>
            </a:pPr>
            <a:r>
              <a:rPr lang="zh-CN" altLang="en-US"/>
              <a:t>该方法用于当实现的GenericUDF出错的时候，打印出提示信息。而提示信息就是你实现该方法最后返回的字符串。</a:t>
            </a:r>
            <a:endParaRPr lang="zh-CN" altLang="en-US"/>
          </a:p>
          <a:p>
            <a:pPr marL="0" indent="0">
              <a:buNone/>
            </a:pP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1.UDF函数编写</a:t>
            </a:r>
            <a:endParaRPr lang="en-US" sz="2000" b="1">
              <a:latin typeface="Times New Roman" panose="02020603050405020304" charset="0"/>
              <a:cs typeface="宋体" panose="02010600030101010101" pitchFamily="2" charset="-122"/>
            </a:endParaRPr>
          </a:p>
        </p:txBody>
      </p:sp>
      <p:sp>
        <p:nvSpPr>
          <p:cNvPr id="6" name="文本框 5"/>
          <p:cNvSpPr txBox="1"/>
          <p:nvPr/>
        </p:nvSpPr>
        <p:spPr>
          <a:xfrm>
            <a:off x="669925" y="2695575"/>
            <a:ext cx="7357745" cy="368300"/>
          </a:xfrm>
          <a:prstGeom prst="rect">
            <a:avLst/>
          </a:prstGeom>
          <a:solidFill>
            <a:schemeClr val="accent1"/>
          </a:solidFill>
        </p:spPr>
        <p:txBody>
          <a:bodyPr wrap="square" rtlCol="0" anchor="t">
            <a:spAutoFit/>
          </a:bodyPr>
          <a:p>
            <a:r>
              <a:rPr lang="zh-CN" altLang="en-US">
                <a:sym typeface="+mn-ea"/>
              </a:rPr>
              <a:t>abstract ObjectInspector initialize(ObjectInspector[] arguments);</a:t>
            </a:r>
            <a:endParaRPr lang="zh-CN" altLang="en-US">
              <a:sym typeface="+mn-ea"/>
            </a:endParaRPr>
          </a:p>
        </p:txBody>
      </p:sp>
      <p:sp>
        <p:nvSpPr>
          <p:cNvPr id="7" name="文本框 6"/>
          <p:cNvSpPr txBox="1"/>
          <p:nvPr/>
        </p:nvSpPr>
        <p:spPr>
          <a:xfrm>
            <a:off x="669925" y="4162425"/>
            <a:ext cx="7357110" cy="368300"/>
          </a:xfrm>
          <a:prstGeom prst="rect">
            <a:avLst/>
          </a:prstGeom>
          <a:solidFill>
            <a:schemeClr val="accent1"/>
          </a:solidFill>
        </p:spPr>
        <p:txBody>
          <a:bodyPr wrap="square" rtlCol="0" anchor="t">
            <a:spAutoFit/>
          </a:bodyPr>
          <a:p>
            <a:r>
              <a:rPr lang="zh-CN" altLang="en-US">
                <a:sym typeface="+mn-ea"/>
              </a:rPr>
              <a:t>abstract Object evaluate(GenericUDF.DeferredObject[] arguments);</a:t>
            </a:r>
            <a:endParaRPr lang="zh-CN" altLang="en-US">
              <a:sym typeface="+mn-ea"/>
            </a:endParaRPr>
          </a:p>
        </p:txBody>
      </p:sp>
      <p:sp>
        <p:nvSpPr>
          <p:cNvPr id="8" name="文本框 7"/>
          <p:cNvSpPr txBox="1"/>
          <p:nvPr/>
        </p:nvSpPr>
        <p:spPr>
          <a:xfrm>
            <a:off x="669925" y="5471160"/>
            <a:ext cx="7357745" cy="368300"/>
          </a:xfrm>
          <a:prstGeom prst="rect">
            <a:avLst/>
          </a:prstGeom>
          <a:solidFill>
            <a:schemeClr val="accent1"/>
          </a:solidFill>
        </p:spPr>
        <p:txBody>
          <a:bodyPr wrap="square" rtlCol="0" anchor="t">
            <a:spAutoFit/>
          </a:bodyPr>
          <a:p>
            <a:r>
              <a:rPr lang="zh-CN" altLang="en-US">
                <a:sym typeface="+mn-ea"/>
              </a:rPr>
              <a:t>abstract String getDisplayString(String[] children);</a:t>
            </a:r>
            <a:endParaRPr lang="zh-CN" altLang="en-US">
              <a:sym typeface="+mn-ea"/>
            </a:endParaRPr>
          </a:p>
        </p:txBody>
      </p:sp>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9.4.1 用户自定义函数UDF</a:t>
            </a:r>
            <a:endParaRPr lang="zh-CN" altLang="en-US"/>
          </a:p>
        </p:txBody>
      </p:sp>
      <p:sp>
        <p:nvSpPr>
          <p:cNvPr id="3" name="内容占位符 2"/>
          <p:cNvSpPr>
            <a:spLocks noGrp="1"/>
          </p:cNvSpPr>
          <p:nvPr>
            <p:ph idx="1"/>
          </p:nvPr>
        </p:nvSpPr>
        <p:spPr>
          <a:xfrm>
            <a:off x="669925" y="1440815"/>
            <a:ext cx="3877310" cy="4900295"/>
          </a:xfrm>
        </p:spPr>
        <p:txBody>
          <a:bodyPr/>
          <a:p>
            <a:pPr marL="0" indent="0">
              <a:buNone/>
            </a:pPr>
            <a:r>
              <a:rPr lang="zh-CN" altLang="en-US"/>
              <a:t>例如，下面使用GenericUDF实现判断两个字符串是否相等的函数。在evaluate方法中，先判断第一个参数是否为空，如果为空，就直接返回false，不需要再计算第二个参数的值。如果不为空，就调用get方法获取第一个参数的值，并与第二个参数的值比较，返回结果。</a:t>
            </a:r>
            <a:endParaRPr lang="zh-CN" altLang="en-US"/>
          </a:p>
        </p:txBody>
      </p:sp>
      <p:sp>
        <p:nvSpPr>
          <p:cNvPr id="100" name="文本框 99"/>
          <p:cNvSpPr txBox="1"/>
          <p:nvPr/>
        </p:nvSpPr>
        <p:spPr>
          <a:xfrm>
            <a:off x="4658995" y="443230"/>
            <a:ext cx="7533005" cy="6339205"/>
          </a:xfrm>
          <a:prstGeom prst="rect">
            <a:avLst/>
          </a:prstGeom>
          <a:solidFill>
            <a:schemeClr val="accent1"/>
          </a:solidFill>
          <a:ln w="9525">
            <a:noFill/>
          </a:ln>
        </p:spPr>
        <p:txBody>
          <a:bodyPr wrap="square">
            <a:spAutoFit/>
          </a:bodyPr>
          <a:p>
            <a:pPr indent="0" fontAlgn="auto"/>
            <a:r>
              <a:rPr lang="en-US" sz="1400" b="0">
                <a:latin typeface="Times New Roman" panose="02020603050405020304" charset="0"/>
                <a:ea typeface="宋体" panose="02010600030101010101" pitchFamily="2" charset="-122"/>
              </a:rPr>
              <a:t> public class GenericUDFExample extends GenericUDF {  private PrimitiveObjectInspector stringOI1;  private PrimitiveObjectInspector stringOI2;  @Override  public ObjectInspector initialize(ObjectInspector[] arguments) throws UDFArgumentException {    stringOI1 = (PrimitiveObjectInspector) arguments[0];    stringOI2 = (PrimitiveObjectInspector) arguments[1];    return PrimitiveObjectInspectorFactory.javaBooleanObjectInspector;  }  @Override  public Object evaluate(DeferredObject[] arguments) throws HiveException {    // </a:t>
            </a:r>
            <a:r>
              <a:rPr lang="zh-CN" sz="1400" b="0">
                <a:latin typeface="Times New Roman" panose="02020603050405020304" charset="0"/>
                <a:ea typeface="宋体" panose="02010600030101010101" pitchFamily="2" charset="-122"/>
              </a:rPr>
              <a:t>获取第一个参数的值</a:t>
            </a:r>
            <a:r>
              <a:rPr lang="en-US" sz="1400" b="0">
                <a:latin typeface="Times New Roman" panose="02020603050405020304" charset="0"/>
                <a:ea typeface="宋体" panose="02010600030101010101" pitchFamily="2" charset="-122"/>
              </a:rPr>
              <a:t>    Object arg1 = arguments[0].get();    // </a:t>
            </a:r>
            <a:r>
              <a:rPr lang="zh-CN" sz="1400" b="0">
                <a:latin typeface="Times New Roman" panose="02020603050405020304" charset="0"/>
                <a:ea typeface="宋体" panose="02010600030101010101" pitchFamily="2" charset="-122"/>
              </a:rPr>
              <a:t>检测该参数是否为空</a:t>
            </a:r>
            <a:r>
              <a:rPr lang="en-US" sz="1400" b="0">
                <a:latin typeface="Times New Roman" panose="02020603050405020304" charset="0"/>
                <a:ea typeface="宋体" panose="02010600030101010101" pitchFamily="2" charset="-122"/>
              </a:rPr>
              <a:t>    if (arg1 == null) {      return false;    }    // </a:t>
            </a:r>
            <a:r>
              <a:rPr lang="zh-CN" sz="1400" b="0">
                <a:latin typeface="Times New Roman" panose="02020603050405020304" charset="0"/>
                <a:ea typeface="宋体" panose="02010600030101010101" pitchFamily="2" charset="-122"/>
              </a:rPr>
              <a:t>获取第二个参数的值</a:t>
            </a:r>
            <a:r>
              <a:rPr lang="en-US" sz="1400" b="0">
                <a:latin typeface="Times New Roman" panose="02020603050405020304" charset="0"/>
                <a:ea typeface="宋体" panose="02010600030101010101" pitchFamily="2" charset="-122"/>
              </a:rPr>
              <a:t>    Object arg2 = arguments[1].get();    // </a:t>
            </a:r>
            <a:r>
              <a:rPr lang="zh-CN" sz="1400" b="0">
                <a:latin typeface="Times New Roman" panose="02020603050405020304" charset="0"/>
                <a:ea typeface="宋体" panose="02010600030101010101" pitchFamily="2" charset="-122"/>
              </a:rPr>
              <a:t>比较两个参数的值是否相等</a:t>
            </a:r>
            <a:r>
              <a:rPr lang="en-US" sz="1400" b="0">
                <a:latin typeface="Times New Roman" panose="02020603050405020304" charset="0"/>
                <a:ea typeface="宋体" panose="02010600030101010101" pitchFamily="2" charset="-122"/>
              </a:rPr>
              <a:t>    return stringOI1.getPrimitiveJavaObject(arg1).equals(stringOI2.getPrimitiveJavaObject(arg2));  }  @Override  public String getDisplayString(String[] children) {    return "GenericUDFExample(" + children[0] + ", " + children[1] + ")";  }}</a:t>
            </a:r>
            <a:endParaRPr lang="en-US" altLang="en-US" sz="1400" b="0">
              <a:latin typeface="Times New Roman" panose="02020603050405020304" charset="0"/>
              <a:ea typeface="宋体" panose="02010600030101010101" pitchFamily="2" charset="-122"/>
            </a:endParaRPr>
          </a:p>
        </p:txBody>
      </p:sp>
      <p:sp>
        <p:nvSpPr>
          <p:cNvPr id="4" name="文本框 3"/>
          <p:cNvSpPr txBox="1"/>
          <p:nvPr>
            <p:custDataLst>
              <p:tags r:id="rId1"/>
            </p:custDataLst>
          </p:nvPr>
        </p:nvSpPr>
        <p:spPr>
          <a:xfrm>
            <a:off x="768350" y="104203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1.UDF函数编写</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9.4.1 用户自定义函数UDF</a:t>
            </a:r>
            <a:endParaRPr lang="zh-CN" altLang="en-US"/>
          </a:p>
        </p:txBody>
      </p:sp>
      <p:sp>
        <p:nvSpPr>
          <p:cNvPr id="3" name="内容占位符 2"/>
          <p:cNvSpPr>
            <a:spLocks noGrp="1"/>
          </p:cNvSpPr>
          <p:nvPr>
            <p:ph idx="1"/>
          </p:nvPr>
        </p:nvSpPr>
        <p:spPr>
          <a:xfrm>
            <a:off x="669925" y="1555115"/>
            <a:ext cx="10852150" cy="4785995"/>
          </a:xfrm>
        </p:spPr>
        <p:txBody>
          <a:bodyPr/>
          <a:p>
            <a:pPr marL="0" indent="0">
              <a:buNone/>
            </a:pPr>
            <a:r>
              <a:rPr lang="zh-CN" altLang="en-US"/>
              <a:t>2.UDF函数注册与使用</a:t>
            </a:r>
            <a:endParaRPr lang="zh-CN" altLang="en-US"/>
          </a:p>
          <a:p>
            <a:pPr marL="0" indent="0">
              <a:buNone/>
            </a:pPr>
            <a:r>
              <a:rPr lang="zh-CN" altLang="en-US"/>
              <a:t>首先将上述Java代码编译为可执行的JAR文件。确保JAR文件包含所需的依赖项。将生成的JAR文件复制到HDFS的适当目录，如/user/hive/udf文件路径下，如图9-46所示。</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1.UDF函数编写</a:t>
            </a:r>
            <a:endParaRPr lang="en-US" sz="2000" b="1">
              <a:latin typeface="Times New Roman" panose="02020603050405020304" charset="0"/>
              <a:cs typeface="宋体" panose="02010600030101010101" pitchFamily="2" charset="-122"/>
            </a:endParaRPr>
          </a:p>
        </p:txBody>
      </p:sp>
      <p:pic>
        <p:nvPicPr>
          <p:cNvPr id="456" name="图片 2"/>
          <p:cNvPicPr>
            <a:picLocks noChangeAspect="1"/>
          </p:cNvPicPr>
          <p:nvPr>
            <p:custDataLst>
              <p:tags r:id="rId2"/>
            </p:custDataLst>
          </p:nvPr>
        </p:nvPicPr>
        <p:blipFill>
          <a:blip r:embed="rId3"/>
          <a:stretch>
            <a:fillRect/>
          </a:stretch>
        </p:blipFill>
        <p:spPr>
          <a:xfrm>
            <a:off x="3130550" y="2904490"/>
            <a:ext cx="6544310" cy="3154680"/>
          </a:xfrm>
          <a:prstGeom prst="rect">
            <a:avLst/>
          </a:prstGeom>
          <a:noFill/>
          <a:ln>
            <a:solidFill>
              <a:schemeClr val="tx1"/>
            </a:solidFill>
          </a:ln>
        </p:spPr>
      </p:pic>
      <p:sp>
        <p:nvSpPr>
          <p:cNvPr id="4" name="文本框 3"/>
          <p:cNvSpPr txBox="1"/>
          <p:nvPr/>
        </p:nvSpPr>
        <p:spPr>
          <a:xfrm>
            <a:off x="4959985" y="6285865"/>
            <a:ext cx="2499995" cy="306705"/>
          </a:xfrm>
          <a:prstGeom prst="rect">
            <a:avLst/>
          </a:prstGeom>
          <a:noFill/>
          <a:ln w="9525">
            <a:noFill/>
          </a:ln>
        </p:spPr>
        <p:txBody>
          <a:bodyPr wrap="square">
            <a:spAutoFit/>
          </a:bodyPr>
          <a:p>
            <a:pPr indent="127000"/>
            <a:r>
              <a:rPr lang="zh-CN" sz="1400" b="0">
                <a:latin typeface="Times New Roman" panose="02020603050405020304" charset="0"/>
                <a:ea typeface="宋体" panose="02010600030101010101" pitchFamily="2" charset="-122"/>
              </a:rPr>
              <a:t>图</a:t>
            </a:r>
            <a:r>
              <a:rPr lang="en-US" sz="1400" b="0">
                <a:latin typeface="Times New Roman" panose="02020603050405020304" charset="0"/>
                <a:ea typeface="宋体" panose="02010600030101010101" pitchFamily="2" charset="-122"/>
              </a:rPr>
              <a:t>9-46  Jar</a:t>
            </a:r>
            <a:r>
              <a:rPr lang="zh-CN" sz="1400" b="0">
                <a:latin typeface="Times New Roman" panose="02020603050405020304" charset="0"/>
                <a:ea typeface="宋体" panose="02010600030101010101" pitchFamily="2" charset="-122"/>
              </a:rPr>
              <a:t>文件上传</a:t>
            </a:r>
            <a:endParaRPr lang="zh-CN" altLang="en-US" sz="1400" b="0">
              <a:latin typeface="Times New Roman" panose="02020603050405020304" charset="0"/>
              <a:ea typeface="宋体" panose="02010600030101010101" pitchFamily="2" charset="-122"/>
            </a:endParaRPr>
          </a:p>
        </p:txBody>
      </p:sp>
    </p:spTree>
    <p:custDataLst>
      <p:tags r:id="rId4"/>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9.4.1 用户自定义函数UDF</a:t>
            </a:r>
            <a:endParaRPr lang="zh-CN" altLang="en-US"/>
          </a:p>
        </p:txBody>
      </p:sp>
      <p:sp>
        <p:nvSpPr>
          <p:cNvPr id="3" name="内容占位符 2"/>
          <p:cNvSpPr>
            <a:spLocks noGrp="1"/>
          </p:cNvSpPr>
          <p:nvPr>
            <p:ph idx="1"/>
          </p:nvPr>
        </p:nvSpPr>
        <p:spPr>
          <a:xfrm>
            <a:off x="669925" y="1555115"/>
            <a:ext cx="10852150" cy="4785995"/>
          </a:xfrm>
        </p:spPr>
        <p:txBody>
          <a:bodyPr/>
          <a:p>
            <a:pPr marL="0" indent="0">
              <a:buNone/>
            </a:pPr>
            <a:r>
              <a:rPr lang="zh-CN" altLang="en-US"/>
              <a:t>执行以下命令来注册UDF。如果在Hive中注册的UDF中存在多个jar包中含有相同的类，可以使用语句“USING JAR 'hdfs:///user/hive/udf/hive_study.ja';”指定具体使用的jar包。</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此时，可以在Hive中使用自定义的UDF函数。在Hive查询中，“udf_upper”被注册为将数据中的小写字符转换为大写字符的函数，使用方式与内部函数方式相同。如下代码所示，使用udf_upper函数将emp表中的员工名称转换为大写。执行结果如图9-47所示。</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1.UDF函数编写</a:t>
            </a:r>
            <a:endParaRPr lang="en-US" sz="2000" b="1">
              <a:latin typeface="Times New Roman" panose="02020603050405020304" charset="0"/>
              <a:cs typeface="宋体" panose="02010600030101010101" pitchFamily="2" charset="-122"/>
            </a:endParaRPr>
          </a:p>
        </p:txBody>
      </p:sp>
      <p:sp>
        <p:nvSpPr>
          <p:cNvPr id="5" name="文本框 4"/>
          <p:cNvSpPr txBox="1"/>
          <p:nvPr/>
        </p:nvSpPr>
        <p:spPr>
          <a:xfrm>
            <a:off x="3556000" y="2361248"/>
            <a:ext cx="5080000" cy="175323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1</a:t>
            </a:r>
            <a:r>
              <a:rPr lang="zh-CN" b="0">
                <a:latin typeface="Times New Roman" panose="02020603050405020304" charset="0"/>
                <a:ea typeface="宋体" panose="02010600030101010101" pitchFamily="2" charset="-122"/>
              </a:rPr>
              <a:t>）添加</a:t>
            </a:r>
            <a:r>
              <a:rPr lang="en-US" b="0">
                <a:latin typeface="Times New Roman" panose="02020603050405020304" charset="0"/>
                <a:ea typeface="宋体" panose="02010600030101010101" pitchFamily="2" charset="-122"/>
              </a:rPr>
              <a:t>JAR</a:t>
            </a:r>
            <a:r>
              <a:rPr lang="zh-CN" b="0">
                <a:latin typeface="Times New Roman" panose="02020603050405020304" charset="0"/>
                <a:ea typeface="宋体" panose="02010600030101010101" pitchFamily="2" charset="-122"/>
              </a:rPr>
              <a:t>文件</a:t>
            </a:r>
            <a:r>
              <a:rPr lang="en-US" b="0">
                <a:latin typeface="Times New Roman" panose="02020603050405020304" charset="0"/>
                <a:ea typeface="宋体" panose="02010600030101010101" pitchFamily="2" charset="-122"/>
              </a:rPr>
              <a:t>ADD JAR hdfs:///user/hive/udf/hive_study-1.0.jar; --</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2</a:t>
            </a:r>
            <a:r>
              <a:rPr lang="zh-CN" b="0">
                <a:latin typeface="Times New Roman" panose="02020603050405020304" charset="0"/>
                <a:ea typeface="宋体" panose="02010600030101010101" pitchFamily="2" charset="-122"/>
              </a:rPr>
              <a:t>）创建函数</a:t>
            </a:r>
            <a:r>
              <a:rPr lang="en-US" b="0">
                <a:latin typeface="Times New Roman" panose="02020603050405020304" charset="0"/>
                <a:ea typeface="宋体" panose="02010600030101010101" pitchFamily="2" charset="-122"/>
              </a:rPr>
              <a:t>CREATE FUNCTION udf_upper AS 'hive.study.UpperCaseUDF' USING JAR 'hdfs:///user/hive/udf/hive_study.jar';</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720725" y="5470525"/>
            <a:ext cx="5080000" cy="368300"/>
          </a:xfrm>
          <a:prstGeom prst="rect">
            <a:avLst/>
          </a:prstGeom>
          <a:solidFill>
            <a:schemeClr val="accent1"/>
          </a:solidFill>
          <a:ln w="9525">
            <a:noFill/>
          </a:ln>
        </p:spPr>
        <p:txBody>
          <a:bodyPr>
            <a:spAutoFit/>
          </a:bodyPr>
          <a:p>
            <a:pPr indent="127000"/>
            <a:r>
              <a:rPr lang="en-US" b="0">
                <a:latin typeface="Times New Roman" panose="02020603050405020304" charset="0"/>
                <a:ea typeface="宋体" panose="02010600030101010101" pitchFamily="2" charset="-122"/>
              </a:rPr>
              <a:t>SELECT udf_upper(emp_name) FROM emp;</a:t>
            </a:r>
            <a:endParaRPr lang="en-US" altLang="en-US" b="0">
              <a:latin typeface="Times New Roman" panose="02020603050405020304" charset="0"/>
              <a:ea typeface="宋体" panose="02010600030101010101" pitchFamily="2" charset="-122"/>
            </a:endParaRPr>
          </a:p>
        </p:txBody>
      </p:sp>
      <p:pic>
        <p:nvPicPr>
          <p:cNvPr id="457" name="图片 3"/>
          <p:cNvPicPr>
            <a:picLocks noChangeAspect="1"/>
          </p:cNvPicPr>
          <p:nvPr>
            <p:custDataLst>
              <p:tags r:id="rId2"/>
            </p:custDataLst>
          </p:nvPr>
        </p:nvPicPr>
        <p:blipFill>
          <a:blip r:embed="rId3"/>
          <a:stretch>
            <a:fillRect/>
          </a:stretch>
        </p:blipFill>
        <p:spPr>
          <a:xfrm>
            <a:off x="6337935" y="4879340"/>
            <a:ext cx="3301365" cy="1919605"/>
          </a:xfrm>
          <a:prstGeom prst="rect">
            <a:avLst/>
          </a:prstGeom>
          <a:noFill/>
          <a:ln>
            <a:solidFill>
              <a:schemeClr val="tx1"/>
            </a:solidFill>
          </a:ln>
        </p:spPr>
      </p:pic>
    </p:spTree>
    <p:custDataLst>
      <p:tags r:id="rId4"/>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9.4.2 自定义聚合函数UDAF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org.apache.hadoop.hive.ql.exec.UDAF是自定义聚合函数的基类。</a:t>
            </a:r>
            <a:endParaRPr lang="zh-CN" altLang="en-US"/>
          </a:p>
          <a:p>
            <a:pPr marL="0" indent="0">
              <a:buNone/>
            </a:pPr>
            <a:r>
              <a:rPr lang="zh-CN" altLang="en-US"/>
              <a:t>实现Hive UDAF时，需要继承org.apache.hadoop.hive.ql.exec.UDAF类，并在子类中以静态内部类的方式实现UDAFEvaluator接口。</a:t>
            </a:r>
            <a:endParaRPr lang="zh-CN" altLang="en-US"/>
          </a:p>
          <a:p>
            <a:pPr marL="0" indent="0">
              <a:buNone/>
            </a:pPr>
            <a:r>
              <a:rPr lang="zh-CN" altLang="en-US"/>
              <a:t>UDAFEvaluator接口有以下五个方法。</a:t>
            </a:r>
            <a:endParaRPr lang="zh-CN" altLang="en-US"/>
          </a:p>
          <a:p>
            <a:pPr marL="0" indent="0">
              <a:buNone/>
            </a:pPr>
            <a:r>
              <a:rPr lang="zh-CN" altLang="en-US"/>
              <a:t>（1）init：用来在聚合之前初始化聚合函数的状态例，如计数器，累加器等。</a:t>
            </a:r>
            <a:endParaRPr lang="zh-CN" altLang="en-US"/>
          </a:p>
          <a:p>
            <a:pPr marL="0" indent="0">
              <a:buNone/>
            </a:pPr>
            <a:r>
              <a:rPr lang="zh-CN" altLang="en-US"/>
              <a:t>（2）iterate：对每个输入值调用该方法，更新聚合函数的状态。</a:t>
            </a:r>
            <a:endParaRPr lang="zh-CN" altLang="en-US"/>
          </a:p>
          <a:p>
            <a:pPr marL="0" indent="0">
              <a:buNone/>
            </a:pPr>
            <a:r>
              <a:rPr lang="zh-CN" altLang="en-US"/>
              <a:t>（3）terminatePartial：用来返回部分聚合结果，用于多阶段聚合。通常在MapReduce任务的Combiner阶段使用。</a:t>
            </a:r>
            <a:endParaRPr lang="zh-CN" altLang="en-US"/>
          </a:p>
          <a:p>
            <a:pPr marL="0" indent="0">
              <a:buNone/>
            </a:pPr>
            <a:r>
              <a:rPr lang="zh-CN" altLang="en-US"/>
              <a:t>（4）merge：用来合并两个部分聚合结果，用于在Reducer阶段进行结果合并。</a:t>
            </a:r>
            <a:endParaRPr lang="zh-CN" altLang="en-US"/>
          </a:p>
          <a:p>
            <a:pPr marL="0" indent="0">
              <a:buNone/>
            </a:pPr>
            <a:r>
              <a:rPr lang="zh-CN" altLang="en-US"/>
              <a:t>（5）terminate：用来返回最终的聚合结果。</a:t>
            </a:r>
            <a:endParaRPr lang="zh-CN" altLang="en-US"/>
          </a:p>
          <a:p>
            <a:pPr marL="0" indent="0">
              <a:buNone/>
            </a:pP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1.UDAF函数编写</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a:sym typeface="+mn-ea"/>
              </a:rPr>
              <a:t>9.1.2 Hive服务器连接</a:t>
            </a:r>
            <a:endParaRPr lang="zh-CN" altLang="en-US"/>
          </a:p>
        </p:txBody>
      </p:sp>
      <p:sp>
        <p:nvSpPr>
          <p:cNvPr id="5" name="文本占位符 4"/>
          <p:cNvSpPr>
            <a:spLocks noGrp="1"/>
          </p:cNvSpPr>
          <p:nvPr>
            <p:ph type="body" idx="1"/>
          </p:nvPr>
        </p:nvSpPr>
        <p:spPr/>
        <p:txBody>
          <a:bodyPr/>
          <a:p>
            <a:r>
              <a:rPr lang="zh-CN" altLang="en-US"/>
              <a:t>（3）配置Hive连接信息</a:t>
            </a:r>
            <a:endParaRPr lang="zh-CN" altLang="en-US"/>
          </a:p>
        </p:txBody>
      </p:sp>
      <p:sp>
        <p:nvSpPr>
          <p:cNvPr id="7" name="文本占位符 6"/>
          <p:cNvSpPr>
            <a:spLocks noGrp="1"/>
          </p:cNvSpPr>
          <p:nvPr>
            <p:ph type="body" sz="quarter" idx="3"/>
          </p:nvPr>
        </p:nvSpPr>
        <p:spPr/>
        <p:txBody>
          <a:bodyPr/>
          <a:p>
            <a:r>
              <a:rPr lang="zh-CN" altLang="en-US"/>
              <a:t>（4）连接到指定的数据库</a:t>
            </a:r>
            <a:endParaRPr lang="zh-CN" altLang="en-US"/>
          </a:p>
        </p:txBody>
      </p:sp>
      <p:pic>
        <p:nvPicPr>
          <p:cNvPr id="14" name="图片 7"/>
          <p:cNvPicPr>
            <a:picLocks noChangeAspect="1"/>
          </p:cNvPicPr>
          <p:nvPr>
            <p:ph sz="half" idx="2"/>
            <p:custDataLst>
              <p:tags r:id="rId1"/>
            </p:custDataLst>
          </p:nvPr>
        </p:nvPicPr>
        <p:blipFill>
          <a:blip r:embed="rId2"/>
          <a:stretch>
            <a:fillRect/>
          </a:stretch>
        </p:blipFill>
        <p:spPr>
          <a:xfrm>
            <a:off x="669925" y="2150110"/>
            <a:ext cx="5283200" cy="3446145"/>
          </a:xfrm>
          <a:prstGeom prst="rect">
            <a:avLst/>
          </a:prstGeom>
          <a:noFill/>
          <a:ln>
            <a:solidFill>
              <a:schemeClr val="tx1"/>
            </a:solidFill>
          </a:ln>
        </p:spPr>
      </p:pic>
      <p:pic>
        <p:nvPicPr>
          <p:cNvPr id="19" name="图片 12"/>
          <p:cNvPicPr>
            <a:picLocks noChangeAspect="1"/>
          </p:cNvPicPr>
          <p:nvPr>
            <p:ph sz="quarter" idx="4"/>
            <p:custDataLst>
              <p:tags r:id="rId3"/>
            </p:custDataLst>
          </p:nvPr>
        </p:nvPicPr>
        <p:blipFill>
          <a:blip r:embed="rId4"/>
          <a:stretch>
            <a:fillRect/>
          </a:stretch>
        </p:blipFill>
        <p:spPr>
          <a:xfrm>
            <a:off x="6235700" y="2552700"/>
            <a:ext cx="5283200" cy="2641600"/>
          </a:xfrm>
          <a:prstGeom prst="rect">
            <a:avLst/>
          </a:prstGeom>
          <a:noFill/>
          <a:ln>
            <a:solidFill>
              <a:schemeClr val="tx1"/>
            </a:solidFill>
          </a:ln>
        </p:spPr>
      </p:pic>
    </p:spTree>
    <p:custDataLst>
      <p:tags r:id="rId5"/>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9.4.2 自定义聚合函数UDAF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例如，使用UDAF自定义计算平均值的函数。在Mean类中，定义嵌套的MeanDoubleUDAFEvaluator类，该类实现了UDAFEvaluator接口，并提供一组用于聚合函数实现的方法。</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1.UDAF函数编写</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189230" y="2455545"/>
            <a:ext cx="5080000" cy="424624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public static class MeanDoubleUDAFEvaluator implements UDAFEvaluator {    public static class PartialResult {      double sum;      long count;    }    private PartialResult partial;// </a:t>
            </a:r>
            <a:r>
              <a:rPr lang="zh-CN" b="0">
                <a:ea typeface="宋体" panose="02010600030101010101" pitchFamily="2" charset="-122"/>
              </a:rPr>
              <a:t>初始化聚合函数的状态</a:t>
            </a:r>
            <a:r>
              <a:rPr lang="en-US" b="0">
                <a:latin typeface="Times New Roman" panose="02020603050405020304" charset="0"/>
                <a:ea typeface="宋体" panose="02010600030101010101" pitchFamily="2" charset="-122"/>
              </a:rPr>
              <a:t>    public void init() {      partial = null;    }</a:t>
            </a:r>
            <a:endParaRPr 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r>
              <a:rPr lang="en-US" alt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682105" y="2592705"/>
            <a:ext cx="5080000" cy="3415030"/>
          </a:xfrm>
          <a:prstGeom prst="rect">
            <a:avLst/>
          </a:prstGeom>
          <a:solidFill>
            <a:schemeClr val="accent1"/>
          </a:solidFill>
          <a:ln w="9525">
            <a:solidFill>
              <a:schemeClr val="tx1"/>
            </a:solidFill>
            <a:prstDash val="dash"/>
          </a:ln>
        </p:spPr>
        <p:txBody>
          <a:bodyPr>
            <a:spAutoFit/>
          </a:bodyPr>
          <a:p>
            <a:pPr indent="0" fontAlgn="auto"/>
            <a:r>
              <a:rPr lang="en-US" b="0">
                <a:latin typeface="Times New Roman" panose="02020603050405020304" charset="0"/>
                <a:ea typeface="宋体" panose="02010600030101010101" pitchFamily="2" charset="-122"/>
              </a:rPr>
              <a:t>// </a:t>
            </a:r>
            <a:r>
              <a:rPr lang="zh-CN" b="0">
                <a:ea typeface="宋体" panose="02010600030101010101" pitchFamily="2" charset="-122"/>
              </a:rPr>
              <a:t>聚合函数的迭代逻辑</a:t>
            </a:r>
            <a:r>
              <a:rPr lang="en-US" b="0">
                <a:latin typeface="Times New Roman" panose="02020603050405020304" charset="0"/>
                <a:ea typeface="宋体" panose="02010600030101010101" pitchFamily="2" charset="-122"/>
              </a:rPr>
              <a:t>    public boolean iterate(Double value) {      if (value == null) {        return true;      }      if (partial == null) {        partial = new PartialResult();      }      partial.sum += value;      partial.count++;      return true;    }</a:t>
            </a:r>
            <a:endParaRPr lang="en-US" altLang="en-US" b="0">
              <a:latin typeface="Times New Roman" panose="02020603050405020304" charset="0"/>
              <a:ea typeface="宋体" panose="02010600030101010101" pitchFamily="2" charset="-122"/>
            </a:endParaRPr>
          </a:p>
        </p:txBody>
      </p:sp>
      <p:cxnSp>
        <p:nvCxnSpPr>
          <p:cNvPr id="6" name="曲线连接符 5"/>
          <p:cNvCxnSpPr/>
          <p:nvPr/>
        </p:nvCxnSpPr>
        <p:spPr>
          <a:xfrm flipV="1">
            <a:off x="667385" y="4009390"/>
            <a:ext cx="5989320" cy="1913890"/>
          </a:xfrm>
          <a:prstGeom prst="curvedConnector3">
            <a:avLst>
              <a:gd name="adj1" fmla="val 5001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9.4.2 自定义聚合函数UDAF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例如，使用UDAF自定义计算平均值的函数。在Mean类中，定义嵌套的MeanDoubleUDAFEvaluator类，该类实现了UDAFEvaluator接口，并提供一组用于聚合函数实现的方法。</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1.UDAF函数编写</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189230" y="2455545"/>
            <a:ext cx="5080000" cy="424624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public static class MeanDoubleUDAFEvaluator implements UDAFEvaluator {    public static class PartialResult {      double sum;      long count;    }    private PartialResult partial;// </a:t>
            </a:r>
            <a:r>
              <a:rPr lang="zh-CN" b="0">
                <a:ea typeface="宋体" panose="02010600030101010101" pitchFamily="2" charset="-122"/>
              </a:rPr>
              <a:t>初始化聚合函数的状态</a:t>
            </a:r>
            <a:r>
              <a:rPr lang="en-US" b="0">
                <a:latin typeface="Times New Roman" panose="02020603050405020304" charset="0"/>
                <a:ea typeface="宋体" panose="02010600030101010101" pitchFamily="2" charset="-122"/>
              </a:rPr>
              <a:t>    public void init() {      partial = null;    }</a:t>
            </a:r>
            <a:endParaRPr 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r>
              <a:rPr lang="en-US" alt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682105" y="2592705"/>
            <a:ext cx="5080000" cy="1198880"/>
          </a:xfrm>
          <a:prstGeom prst="rect">
            <a:avLst/>
          </a:prstGeom>
          <a:solidFill>
            <a:schemeClr val="accent1"/>
          </a:solidFill>
          <a:ln w="9525">
            <a:solidFill>
              <a:schemeClr val="tx1"/>
            </a:solidFill>
            <a:prstDash val="dash"/>
          </a:ln>
        </p:spPr>
        <p:txBody>
          <a:bodyPr>
            <a:spAutoFit/>
          </a:bodyPr>
          <a:p>
            <a:pPr indent="0" fontAlgn="auto"/>
            <a:r>
              <a:rPr b="0">
                <a:ea typeface="宋体" panose="02010600030101010101" pitchFamily="2" charset="-122"/>
              </a:rPr>
              <a:t> // 返回聚合函数的部分结果</a:t>
            </a:r>
            <a:endParaRPr b="0">
              <a:ea typeface="宋体" panose="02010600030101010101" pitchFamily="2" charset="-122"/>
            </a:endParaRPr>
          </a:p>
          <a:p>
            <a:pPr indent="0" fontAlgn="auto"/>
            <a:r>
              <a:rPr b="0">
                <a:ea typeface="宋体" panose="02010600030101010101" pitchFamily="2" charset="-122"/>
              </a:rPr>
              <a:t>    public PartialResult terminatePartial() {</a:t>
            </a:r>
            <a:endParaRPr b="0">
              <a:ea typeface="宋体" panose="02010600030101010101" pitchFamily="2" charset="-122"/>
            </a:endParaRPr>
          </a:p>
          <a:p>
            <a:pPr indent="0" fontAlgn="auto"/>
            <a:r>
              <a:rPr b="0">
                <a:ea typeface="宋体" panose="02010600030101010101" pitchFamily="2" charset="-122"/>
              </a:rPr>
              <a:t>      return partial;</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p:txBody>
      </p:sp>
      <p:cxnSp>
        <p:nvCxnSpPr>
          <p:cNvPr id="6" name="曲线连接符 5"/>
          <p:cNvCxnSpPr/>
          <p:nvPr/>
        </p:nvCxnSpPr>
        <p:spPr>
          <a:xfrm flipV="1">
            <a:off x="667385" y="4009390"/>
            <a:ext cx="5989320" cy="1913890"/>
          </a:xfrm>
          <a:prstGeom prst="curvedConnector3">
            <a:avLst>
              <a:gd name="adj1" fmla="val 5001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9.4.2 自定义聚合函数UDAF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例如，使用UDAF自定义计算平均值的函数。在Mean类中，定义嵌套的MeanDoubleUDAFEvaluator类，该类实现了UDAFEvaluator接口，并提供一组用于聚合函数实现的方法。</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1.UDAF函数编写</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189230" y="2455545"/>
            <a:ext cx="5080000" cy="424624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public static class MeanDoubleUDAFEvaluator implements UDAFEvaluator {    public static class PartialResult {      double sum;      long count;    }    private PartialResult partial;// </a:t>
            </a:r>
            <a:r>
              <a:rPr lang="zh-CN" b="0">
                <a:ea typeface="宋体" panose="02010600030101010101" pitchFamily="2" charset="-122"/>
              </a:rPr>
              <a:t>初始化聚合函数的状态</a:t>
            </a:r>
            <a:r>
              <a:rPr lang="en-US" b="0">
                <a:latin typeface="Times New Roman" panose="02020603050405020304" charset="0"/>
                <a:ea typeface="宋体" panose="02010600030101010101" pitchFamily="2" charset="-122"/>
              </a:rPr>
              <a:t>    public void init() {      partial = null;    }</a:t>
            </a:r>
            <a:endParaRPr 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r>
              <a:rPr lang="en-US" alt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682105" y="2592705"/>
            <a:ext cx="5080000" cy="3415030"/>
          </a:xfrm>
          <a:prstGeom prst="rect">
            <a:avLst/>
          </a:prstGeom>
          <a:solidFill>
            <a:schemeClr val="accent1"/>
          </a:solidFill>
          <a:ln w="9525">
            <a:solidFill>
              <a:schemeClr val="tx1"/>
            </a:solidFill>
            <a:prstDash val="dash"/>
          </a:ln>
        </p:spPr>
        <p:txBody>
          <a:bodyPr>
            <a:spAutoFit/>
          </a:bodyPr>
          <a:p>
            <a:pPr indent="0" fontAlgn="auto"/>
            <a:r>
              <a:rPr b="0">
                <a:ea typeface="宋体" panose="02010600030101010101" pitchFamily="2" charset="-122"/>
              </a:rPr>
              <a:t>// 合并两个部分结果</a:t>
            </a:r>
            <a:endParaRPr b="0">
              <a:ea typeface="宋体" panose="02010600030101010101" pitchFamily="2" charset="-122"/>
            </a:endParaRPr>
          </a:p>
          <a:p>
            <a:pPr indent="0" fontAlgn="auto"/>
            <a:r>
              <a:rPr b="0">
                <a:ea typeface="宋体" panose="02010600030101010101" pitchFamily="2" charset="-122"/>
              </a:rPr>
              <a:t>    public boolean merge(PartialResult other) {</a:t>
            </a:r>
            <a:endParaRPr b="0">
              <a:ea typeface="宋体" panose="02010600030101010101" pitchFamily="2" charset="-122"/>
            </a:endParaRPr>
          </a:p>
          <a:p>
            <a:pPr indent="0" fontAlgn="auto"/>
            <a:r>
              <a:rPr b="0">
                <a:ea typeface="宋体" panose="02010600030101010101" pitchFamily="2" charset="-122"/>
              </a:rPr>
              <a:t>      if (other == null) {</a:t>
            </a:r>
            <a:endParaRPr b="0">
              <a:ea typeface="宋体" panose="02010600030101010101" pitchFamily="2" charset="-122"/>
            </a:endParaRPr>
          </a:p>
          <a:p>
            <a:pPr indent="0" fontAlgn="auto"/>
            <a:r>
              <a:rPr b="0">
                <a:ea typeface="宋体" panose="02010600030101010101" pitchFamily="2" charset="-122"/>
              </a:rPr>
              <a:t>        return true;</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a:p>
            <a:pPr indent="0" fontAlgn="auto"/>
            <a:r>
              <a:rPr b="0">
                <a:ea typeface="宋体" panose="02010600030101010101" pitchFamily="2" charset="-122"/>
              </a:rPr>
              <a:t>      if (partial == null) {</a:t>
            </a:r>
            <a:endParaRPr b="0">
              <a:ea typeface="宋体" panose="02010600030101010101" pitchFamily="2" charset="-122"/>
            </a:endParaRPr>
          </a:p>
          <a:p>
            <a:pPr indent="0" fontAlgn="auto"/>
            <a:r>
              <a:rPr b="0">
                <a:ea typeface="宋体" panose="02010600030101010101" pitchFamily="2" charset="-122"/>
              </a:rPr>
              <a:t>        partial = new PartialResult();</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a:p>
            <a:pPr indent="0" fontAlgn="auto"/>
            <a:r>
              <a:rPr b="0">
                <a:ea typeface="宋体" panose="02010600030101010101" pitchFamily="2" charset="-122"/>
              </a:rPr>
              <a:t>      partial.sum += other.sum;</a:t>
            </a:r>
            <a:endParaRPr b="0">
              <a:ea typeface="宋体" panose="02010600030101010101" pitchFamily="2" charset="-122"/>
            </a:endParaRPr>
          </a:p>
          <a:p>
            <a:pPr indent="0" fontAlgn="auto"/>
            <a:r>
              <a:rPr b="0">
                <a:ea typeface="宋体" panose="02010600030101010101" pitchFamily="2" charset="-122"/>
              </a:rPr>
              <a:t>      partial.count += other.count;</a:t>
            </a:r>
            <a:endParaRPr b="0">
              <a:ea typeface="宋体" panose="02010600030101010101" pitchFamily="2" charset="-122"/>
            </a:endParaRPr>
          </a:p>
          <a:p>
            <a:pPr indent="0" fontAlgn="auto"/>
            <a:r>
              <a:rPr b="0">
                <a:ea typeface="宋体" panose="02010600030101010101" pitchFamily="2" charset="-122"/>
              </a:rPr>
              <a:t>      return true;</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p:txBody>
      </p:sp>
      <p:cxnSp>
        <p:nvCxnSpPr>
          <p:cNvPr id="6" name="曲线连接符 5"/>
          <p:cNvCxnSpPr/>
          <p:nvPr/>
        </p:nvCxnSpPr>
        <p:spPr>
          <a:xfrm flipV="1">
            <a:off x="667385" y="4009390"/>
            <a:ext cx="5989320" cy="1913890"/>
          </a:xfrm>
          <a:prstGeom prst="curvedConnector3">
            <a:avLst>
              <a:gd name="adj1" fmla="val 5001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9.4.2 自定义聚合函数UDAF</a:t>
            </a:r>
            <a:endParaRPr lang="zh-CN" altLang="en-US"/>
          </a:p>
        </p:txBody>
      </p:sp>
      <p:sp>
        <p:nvSpPr>
          <p:cNvPr id="3" name="内容占位符 2"/>
          <p:cNvSpPr>
            <a:spLocks noGrp="1"/>
          </p:cNvSpPr>
          <p:nvPr>
            <p:ph idx="1"/>
          </p:nvPr>
        </p:nvSpPr>
        <p:spPr>
          <a:xfrm>
            <a:off x="669925" y="1497330"/>
            <a:ext cx="10852150" cy="4843780"/>
          </a:xfrm>
        </p:spPr>
        <p:txBody>
          <a:bodyPr/>
          <a:p>
            <a:pPr marL="0" indent="0">
              <a:buNone/>
            </a:pPr>
            <a:r>
              <a:rPr lang="zh-CN" altLang="en-US"/>
              <a:t>例如，使用UDAF自定义计算平均值的函数。在Mean类中，定义嵌套的MeanDoubleUDAFEvaluator类，该类实现了UDAFEvaluator接口，并提供一组用于聚合函数实现的方法。</a:t>
            </a:r>
            <a:endParaRPr lang="zh-CN" altLang="en-US"/>
          </a:p>
        </p:txBody>
      </p:sp>
      <p:sp>
        <p:nvSpPr>
          <p:cNvPr id="100" name="文本框 99"/>
          <p:cNvSpPr txBox="1"/>
          <p:nvPr>
            <p:custDataLst>
              <p:tags r:id="rId1"/>
            </p:custDataLst>
          </p:nvPr>
        </p:nvSpPr>
        <p:spPr>
          <a:xfrm>
            <a:off x="5205095" y="1057275"/>
            <a:ext cx="253936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1.UDAF函数编写</a:t>
            </a:r>
            <a:endParaRPr lang="en-US" sz="2000" b="1">
              <a:latin typeface="Times New Roman" panose="02020603050405020304" charset="0"/>
              <a:cs typeface="宋体" panose="02010600030101010101" pitchFamily="2" charset="-122"/>
            </a:endParaRPr>
          </a:p>
        </p:txBody>
      </p:sp>
      <p:sp>
        <p:nvSpPr>
          <p:cNvPr id="4" name="文本框 3"/>
          <p:cNvSpPr txBox="1"/>
          <p:nvPr/>
        </p:nvSpPr>
        <p:spPr>
          <a:xfrm>
            <a:off x="189230" y="2455545"/>
            <a:ext cx="5080000" cy="4246245"/>
          </a:xfrm>
          <a:prstGeom prst="rect">
            <a:avLst/>
          </a:prstGeom>
          <a:solidFill>
            <a:schemeClr val="accent1"/>
          </a:solidFill>
          <a:ln w="9525">
            <a:noFill/>
          </a:ln>
        </p:spPr>
        <p:txBody>
          <a:bodyPr>
            <a:spAutoFit/>
          </a:bodyPr>
          <a:p>
            <a:pPr indent="0" fontAlgn="auto"/>
            <a:r>
              <a:rPr lang="en-US" b="0">
                <a:latin typeface="Times New Roman" panose="02020603050405020304" charset="0"/>
                <a:ea typeface="宋体" panose="02010600030101010101" pitchFamily="2" charset="-122"/>
              </a:rPr>
              <a:t>public static class MeanDoubleUDAFEvaluator implements UDAFEvaluator {    public static class PartialResult {      double sum;      long count;    }    private PartialResult partial;// </a:t>
            </a:r>
            <a:r>
              <a:rPr lang="zh-CN" b="0">
                <a:ea typeface="宋体" panose="02010600030101010101" pitchFamily="2" charset="-122"/>
              </a:rPr>
              <a:t>初始化聚合函数的状态</a:t>
            </a:r>
            <a:r>
              <a:rPr lang="en-US" b="0">
                <a:latin typeface="Times New Roman" panose="02020603050405020304" charset="0"/>
                <a:ea typeface="宋体" panose="02010600030101010101" pitchFamily="2" charset="-122"/>
              </a:rPr>
              <a:t>    public void init() {      partial = null;    }</a:t>
            </a:r>
            <a:endParaRPr 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endParaRPr lang="en-US" altLang="en-US" b="0">
              <a:latin typeface="Times New Roman" panose="02020603050405020304" charset="0"/>
              <a:ea typeface="宋体" panose="02010600030101010101" pitchFamily="2" charset="-122"/>
            </a:endParaRPr>
          </a:p>
          <a:p>
            <a:pPr indent="0" fontAlgn="auto"/>
            <a:r>
              <a:rPr lang="en-US" alt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682105" y="2592705"/>
            <a:ext cx="5080000" cy="2584450"/>
          </a:xfrm>
          <a:prstGeom prst="rect">
            <a:avLst/>
          </a:prstGeom>
          <a:solidFill>
            <a:schemeClr val="accent1"/>
          </a:solidFill>
          <a:ln w="9525">
            <a:solidFill>
              <a:schemeClr val="tx1"/>
            </a:solidFill>
            <a:prstDash val="dash"/>
          </a:ln>
        </p:spPr>
        <p:txBody>
          <a:bodyPr>
            <a:spAutoFit/>
          </a:bodyPr>
          <a:p>
            <a:pPr indent="0" fontAlgn="auto"/>
            <a:r>
              <a:rPr b="0">
                <a:ea typeface="宋体" panose="02010600030101010101" pitchFamily="2" charset="-122"/>
              </a:rPr>
              <a:t>// 返回最终的聚合结果</a:t>
            </a:r>
            <a:endParaRPr b="0">
              <a:ea typeface="宋体" panose="02010600030101010101" pitchFamily="2" charset="-122"/>
            </a:endParaRPr>
          </a:p>
          <a:p>
            <a:pPr indent="0" fontAlgn="auto"/>
            <a:r>
              <a:rPr b="0">
                <a:ea typeface="宋体" panose="02010600030101010101" pitchFamily="2" charset="-122"/>
              </a:rPr>
              <a:t>    public Double terminate() {</a:t>
            </a:r>
            <a:endParaRPr b="0">
              <a:ea typeface="宋体" panose="02010600030101010101" pitchFamily="2" charset="-122"/>
            </a:endParaRPr>
          </a:p>
          <a:p>
            <a:pPr indent="0" fontAlgn="auto"/>
            <a:r>
              <a:rPr b="0">
                <a:ea typeface="宋体" panose="02010600030101010101" pitchFamily="2" charset="-122"/>
              </a:rPr>
              <a:t>      if (partial == null) {</a:t>
            </a:r>
            <a:endParaRPr b="0">
              <a:ea typeface="宋体" panose="02010600030101010101" pitchFamily="2" charset="-122"/>
            </a:endParaRPr>
          </a:p>
          <a:p>
            <a:pPr indent="0" fontAlgn="auto"/>
            <a:r>
              <a:rPr b="0">
                <a:ea typeface="宋体" panose="02010600030101010101" pitchFamily="2" charset="-122"/>
              </a:rPr>
              <a:t>        return null;</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a:p>
            <a:pPr indent="0" fontAlgn="auto"/>
            <a:r>
              <a:rPr b="0">
                <a:ea typeface="宋体" panose="02010600030101010101" pitchFamily="2" charset="-122"/>
              </a:rPr>
              <a:t>      return partial.sum / partial.count;</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a:p>
            <a:pPr indent="0" fontAlgn="auto"/>
            <a:r>
              <a:rPr b="0">
                <a:ea typeface="宋体" panose="02010600030101010101" pitchFamily="2" charset="-122"/>
              </a:rPr>
              <a:t>  }</a:t>
            </a:r>
            <a:endParaRPr b="0">
              <a:ea typeface="宋体" panose="02010600030101010101" pitchFamily="2" charset="-122"/>
            </a:endParaRPr>
          </a:p>
          <a:p>
            <a:pPr indent="0" fontAlgn="auto"/>
            <a:r>
              <a:rPr b="0">
                <a:ea typeface="宋体" panose="02010600030101010101" pitchFamily="2" charset="-122"/>
              </a:rPr>
              <a:t>}</a:t>
            </a:r>
            <a:endParaRPr b="0">
              <a:ea typeface="宋体" panose="02010600030101010101" pitchFamily="2" charset="-122"/>
            </a:endParaRPr>
          </a:p>
        </p:txBody>
      </p:sp>
      <p:cxnSp>
        <p:nvCxnSpPr>
          <p:cNvPr id="6" name="曲线连接符 5"/>
          <p:cNvCxnSpPr/>
          <p:nvPr/>
        </p:nvCxnSpPr>
        <p:spPr>
          <a:xfrm flipV="1">
            <a:off x="667385" y="4009390"/>
            <a:ext cx="5989320" cy="1913890"/>
          </a:xfrm>
          <a:prstGeom prst="curvedConnector3">
            <a:avLst>
              <a:gd name="adj1" fmla="val 5001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9.4.2 自定义聚合函数UDAF</a:t>
            </a:r>
            <a:endParaRPr lang="zh-CN" altLang="en-US"/>
          </a:p>
        </p:txBody>
      </p:sp>
      <p:sp>
        <p:nvSpPr>
          <p:cNvPr id="3" name="内容占位符 2"/>
          <p:cNvSpPr>
            <a:spLocks noGrp="1"/>
          </p:cNvSpPr>
          <p:nvPr>
            <p:ph idx="1"/>
          </p:nvPr>
        </p:nvSpPr>
        <p:spPr>
          <a:xfrm>
            <a:off x="669925" y="1793875"/>
            <a:ext cx="10852150" cy="4547235"/>
          </a:xfrm>
        </p:spPr>
        <p:txBody>
          <a:bodyPr/>
          <a:p>
            <a:pPr marL="0" indent="0">
              <a:buNone/>
            </a:pPr>
            <a:r>
              <a:rPr lang="zh-CN" altLang="en-US"/>
              <a:t>在Hive中注册自定义聚合函数，可以使用CREATE TEMPORARY FUNCTION或CREATE FUNCTION语句进行注册。</a:t>
            </a:r>
            <a:endParaRPr lang="zh-CN" altLang="en-US"/>
          </a:p>
          <a:p>
            <a:pPr marL="0" indent="0">
              <a:buNone/>
            </a:pPr>
            <a:endParaRPr lang="zh-CN" altLang="en-US"/>
          </a:p>
          <a:p>
            <a:pPr marL="0" indent="0">
              <a:buNone/>
            </a:pPr>
            <a:endParaRPr lang="zh-CN" altLang="en-US"/>
          </a:p>
          <a:p>
            <a:pPr marL="0" indent="0">
              <a:buNone/>
            </a:pPr>
            <a:r>
              <a:rPr lang="zh-CN" altLang="en-US"/>
              <a:t>注册成功后，可以在Hive查询中使用自定义聚合函数。使用方式如下。</a:t>
            </a:r>
            <a:endParaRPr lang="zh-CN" altLang="en-US"/>
          </a:p>
          <a:p>
            <a:pPr marL="0" indent="0">
              <a:buNone/>
            </a:pPr>
            <a:endParaRPr lang="zh-CN" altLang="en-US"/>
          </a:p>
        </p:txBody>
      </p:sp>
      <p:sp>
        <p:nvSpPr>
          <p:cNvPr id="4" name="文本框 3"/>
          <p:cNvSpPr txBox="1"/>
          <p:nvPr/>
        </p:nvSpPr>
        <p:spPr>
          <a:xfrm>
            <a:off x="786765" y="2724785"/>
            <a:ext cx="6096000" cy="645160"/>
          </a:xfrm>
          <a:prstGeom prst="rect">
            <a:avLst/>
          </a:prstGeom>
          <a:solidFill>
            <a:schemeClr val="accent1"/>
          </a:solidFill>
        </p:spPr>
        <p:txBody>
          <a:bodyPr wrap="square" rtlCol="0" anchor="t">
            <a:spAutoFit/>
          </a:bodyPr>
          <a:p>
            <a:pPr marL="0" indent="0">
              <a:buNone/>
            </a:pPr>
            <a:r>
              <a:rPr lang="zh-CN" altLang="en-US">
                <a:sym typeface="+mn-ea"/>
              </a:rPr>
              <a:t>CREATE TEMPORARY FUNCTION 函数名 </a:t>
            </a:r>
            <a:endParaRPr lang="zh-CN" altLang="en-US"/>
          </a:p>
          <a:p>
            <a:pPr marL="0" indent="0">
              <a:buNone/>
            </a:pPr>
            <a:r>
              <a:rPr lang="zh-CN" altLang="en-US">
                <a:sym typeface="+mn-ea"/>
              </a:rPr>
              <a:t>AS '类名';</a:t>
            </a:r>
            <a:endParaRPr lang="zh-CN" altLang="en-US">
              <a:sym typeface="+mn-ea"/>
            </a:endParaRPr>
          </a:p>
        </p:txBody>
      </p:sp>
      <p:sp>
        <p:nvSpPr>
          <p:cNvPr id="5" name="文本框 4"/>
          <p:cNvSpPr txBox="1"/>
          <p:nvPr/>
        </p:nvSpPr>
        <p:spPr>
          <a:xfrm>
            <a:off x="786765" y="4107815"/>
            <a:ext cx="6096000" cy="922020"/>
          </a:xfrm>
          <a:prstGeom prst="rect">
            <a:avLst/>
          </a:prstGeom>
          <a:solidFill>
            <a:schemeClr val="accent1"/>
          </a:solidFill>
        </p:spPr>
        <p:txBody>
          <a:bodyPr wrap="square" rtlCol="0" anchor="t">
            <a:spAutoFit/>
          </a:bodyPr>
          <a:p>
            <a:pPr marL="0" indent="0">
              <a:buNone/>
            </a:pPr>
            <a:r>
              <a:rPr lang="zh-CN" altLang="en-US">
                <a:sym typeface="+mn-ea"/>
              </a:rPr>
              <a:t>SELECT column, custom_udaf(column) </a:t>
            </a:r>
            <a:endParaRPr lang="zh-CN" altLang="en-US"/>
          </a:p>
          <a:p>
            <a:pPr marL="0" indent="0">
              <a:buNone/>
            </a:pPr>
            <a:r>
              <a:rPr lang="zh-CN" altLang="en-US">
                <a:sym typeface="+mn-ea"/>
              </a:rPr>
              <a:t>FROM table </a:t>
            </a:r>
            <a:endParaRPr lang="zh-CN" altLang="en-US"/>
          </a:p>
          <a:p>
            <a:pPr marL="0" indent="0">
              <a:buNone/>
            </a:pPr>
            <a:r>
              <a:rPr lang="zh-CN" altLang="en-US">
                <a:sym typeface="+mn-ea"/>
              </a:rPr>
              <a:t>GROUP BY column;</a:t>
            </a:r>
            <a:endParaRPr lang="zh-CN" altLang="en-US">
              <a:sym typeface="+mn-ea"/>
            </a:endParaRPr>
          </a:p>
        </p:txBody>
      </p:sp>
      <p:sp>
        <p:nvSpPr>
          <p:cNvPr id="100" name="文本框 99"/>
          <p:cNvSpPr txBox="1"/>
          <p:nvPr>
            <p:custDataLst>
              <p:tags r:id="rId1"/>
            </p:custDataLst>
          </p:nvPr>
        </p:nvSpPr>
        <p:spPr>
          <a:xfrm>
            <a:off x="4794885" y="1057275"/>
            <a:ext cx="345249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2.UDAF函数注册及使用</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9.4.2 自定义聚合函数UDAF</a:t>
            </a:r>
            <a:endParaRPr lang="zh-CN" altLang="en-US"/>
          </a:p>
        </p:txBody>
      </p:sp>
      <p:pic>
        <p:nvPicPr>
          <p:cNvPr id="458" name="图片 5"/>
          <p:cNvPicPr>
            <a:picLocks noChangeAspect="1"/>
          </p:cNvPicPr>
          <p:nvPr>
            <p:ph idx="1"/>
            <p:custDataLst>
              <p:tags r:id="rId1"/>
            </p:custDataLst>
          </p:nvPr>
        </p:nvPicPr>
        <p:blipFill>
          <a:blip r:embed="rId2"/>
          <a:stretch>
            <a:fillRect/>
          </a:stretch>
        </p:blipFill>
        <p:spPr>
          <a:xfrm>
            <a:off x="363855" y="2505075"/>
            <a:ext cx="6564630" cy="3085465"/>
          </a:xfrm>
          <a:prstGeom prst="rect">
            <a:avLst/>
          </a:prstGeom>
          <a:noFill/>
          <a:ln>
            <a:solidFill>
              <a:schemeClr val="tx1"/>
            </a:solidFill>
          </a:ln>
        </p:spPr>
      </p:pic>
      <p:sp>
        <p:nvSpPr>
          <p:cNvPr id="100" name="文本框 99"/>
          <p:cNvSpPr txBox="1"/>
          <p:nvPr/>
        </p:nvSpPr>
        <p:spPr>
          <a:xfrm>
            <a:off x="7043420" y="2513330"/>
            <a:ext cx="5080000" cy="368300"/>
          </a:xfrm>
          <a:prstGeom prst="rect">
            <a:avLst/>
          </a:prstGeom>
          <a:solidFill>
            <a:schemeClr val="accent1"/>
          </a:solidFill>
          <a:ln w="9525">
            <a:noFill/>
          </a:ln>
        </p:spPr>
        <p:txBody>
          <a:bodyPr>
            <a:spAutoFit/>
          </a:bodyPr>
          <a:p>
            <a:pPr indent="400050"/>
            <a:r>
              <a:rPr lang="en-US" b="0">
                <a:latin typeface="Times New Roman" panose="02020603050405020304" charset="0"/>
                <a:ea typeface="宋体" panose="02010600030101010101" pitchFamily="2" charset="-122"/>
              </a:rPr>
              <a:t>SELECT</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mean(salary) FROM</a:t>
            </a:r>
            <a:r>
              <a:rPr lang="en-US" b="0">
                <a:latin typeface="Times New Roman" panose="02020603050405020304" charset="0"/>
                <a:ea typeface="宋体" panose="02010600030101010101" pitchFamily="2" charset="-122"/>
                <a:cs typeface="Times New Roman" panose="02020603050405020304" charset="0"/>
              </a:rPr>
              <a:t> </a:t>
            </a:r>
            <a:r>
              <a:rPr lang="en-US" b="0">
                <a:latin typeface="Times New Roman" panose="02020603050405020304" charset="0"/>
                <a:ea typeface="宋体" panose="02010600030101010101" pitchFamily="2" charset="-122"/>
              </a:rPr>
              <a:t>emp;</a:t>
            </a:r>
            <a:endParaRPr lang="en-US" altLang="en-US" b="0">
              <a:latin typeface="Times New Roman" panose="02020603050405020304" charset="0"/>
              <a:ea typeface="宋体" panose="02010600030101010101" pitchFamily="2" charset="-122"/>
            </a:endParaRPr>
          </a:p>
        </p:txBody>
      </p:sp>
      <p:pic>
        <p:nvPicPr>
          <p:cNvPr id="459" name="图片 4"/>
          <p:cNvPicPr>
            <a:picLocks noChangeAspect="1"/>
          </p:cNvPicPr>
          <p:nvPr>
            <p:custDataLst>
              <p:tags r:id="rId3"/>
            </p:custDataLst>
          </p:nvPr>
        </p:nvPicPr>
        <p:blipFill>
          <a:blip r:embed="rId4"/>
          <a:stretch>
            <a:fillRect/>
          </a:stretch>
        </p:blipFill>
        <p:spPr>
          <a:xfrm>
            <a:off x="7078980" y="3429000"/>
            <a:ext cx="5118100" cy="2161540"/>
          </a:xfrm>
          <a:prstGeom prst="rect">
            <a:avLst/>
          </a:prstGeom>
          <a:noFill/>
          <a:ln>
            <a:solidFill>
              <a:schemeClr val="tx1"/>
            </a:solidFill>
          </a:ln>
        </p:spPr>
      </p:pic>
      <p:sp>
        <p:nvSpPr>
          <p:cNvPr id="4" name="文本框 3"/>
          <p:cNvSpPr txBox="1"/>
          <p:nvPr>
            <p:custDataLst>
              <p:tags r:id="rId5"/>
            </p:custDataLst>
          </p:nvPr>
        </p:nvSpPr>
        <p:spPr>
          <a:xfrm>
            <a:off x="4794885" y="1456055"/>
            <a:ext cx="3452495" cy="398780"/>
          </a:xfrm>
          <a:prstGeom prst="rect">
            <a:avLst/>
          </a:prstGeom>
          <a:noFill/>
          <a:ln w="9525">
            <a:solidFill>
              <a:schemeClr val="tx1"/>
            </a:solidFill>
            <a:prstDash val="dash"/>
          </a:ln>
        </p:spPr>
        <p:txBody>
          <a:bodyPr wrap="square">
            <a:spAutoFit/>
          </a:bodyPr>
          <a:p>
            <a:pPr indent="266700"/>
            <a:r>
              <a:rPr lang="en-US" sz="2000" b="1">
                <a:latin typeface="Times New Roman" panose="02020603050405020304" charset="0"/>
                <a:cs typeface="宋体" panose="02010600030101010101" pitchFamily="2" charset="-122"/>
              </a:rPr>
              <a:t>2.UDAF函数注册及使用</a:t>
            </a:r>
            <a:endParaRPr lang="en-US" sz="2000" b="1">
              <a:latin typeface="Times New Roman" panose="02020603050405020304" charset="0"/>
              <a:cs typeface="宋体" panose="02010600030101010101" pitchFamily="2" charset="-122"/>
            </a:endParaRPr>
          </a:p>
        </p:txBody>
      </p:sp>
    </p:spTree>
    <p:custDataLst>
      <p:tags r:id="rId6"/>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9.4.3 自定义表生成函数UDTF</a:t>
            </a:r>
            <a:endParaRPr lang="zh-CN" altLang="en-US"/>
          </a:p>
        </p:txBody>
      </p:sp>
      <p:sp>
        <p:nvSpPr>
          <p:cNvPr id="3" name="内容占位符 2"/>
          <p:cNvSpPr>
            <a:spLocks noGrp="1"/>
          </p:cNvSpPr>
          <p:nvPr>
            <p:ph idx="1"/>
          </p:nvPr>
        </p:nvSpPr>
        <p:spPr>
          <a:xfrm>
            <a:off x="669925" y="1597025"/>
            <a:ext cx="10852150" cy="4744085"/>
          </a:xfrm>
        </p:spPr>
        <p:txBody>
          <a:bodyPr/>
          <a:p>
            <a:pPr marL="0" indent="0">
              <a:buNone/>
            </a:pPr>
            <a:r>
              <a:rPr lang="zh-CN" altLang="en-US"/>
              <a:t>要使用UDTF，需要继承org.apache.hadoop.hive.ql.udf.generic.GenericUDTF抽象类，并在子类中实现以下四个方法：</a:t>
            </a:r>
            <a:endParaRPr lang="zh-CN" altLang="en-US"/>
          </a:p>
          <a:p>
            <a:pPr marL="0" indent="0">
              <a:buNone/>
            </a:pPr>
            <a:r>
              <a:rPr lang="zh-CN" altLang="en-US"/>
              <a:t>（1）initialize：用来初始化函数，检查输入参数的类型和个数，以及返回结果的类型。它的参数是一个ObjectInspector数组，表示输入参数的对象检查器。它的返回值是一个StructObjectInspector，表示结果的对象检查器。</a:t>
            </a:r>
            <a:endParaRPr lang="zh-CN" altLang="en-US"/>
          </a:p>
          <a:p>
            <a:pPr marL="0" indent="0">
              <a:buNone/>
            </a:pPr>
            <a:r>
              <a:rPr lang="zh-CN" altLang="en-US"/>
              <a:t>（2）process：用来处理每一行数据，生成多行多列的结果。它的参数是一个Object数组，表示输入参数的值。它可以调用forward方法将结果传递给下一个操作符。</a:t>
            </a:r>
            <a:endParaRPr lang="zh-CN" altLang="en-US"/>
          </a:p>
          <a:p>
            <a:pPr marL="0" indent="0">
              <a:buNone/>
            </a:pPr>
            <a:r>
              <a:rPr lang="zh-CN" altLang="en-US"/>
              <a:t>（3）close：用来在所有数据处理完毕后执行一些清理操作。它可以调用forward方法将最后一批结果传递给下一个操作符。</a:t>
            </a:r>
            <a:endParaRPr lang="zh-CN" altLang="en-US"/>
          </a:p>
          <a:p>
            <a:pPr marL="0" indent="0">
              <a:buNone/>
            </a:pPr>
            <a:r>
              <a:rPr lang="zh-CN" altLang="en-US"/>
              <a:t>（4）getDisplayString：用来返回函数的显示字符串，用于错误信息或日志。</a:t>
            </a:r>
            <a:endParaRPr lang="zh-CN" altLang="en-US"/>
          </a:p>
        </p:txBody>
      </p:sp>
      <p:sp>
        <p:nvSpPr>
          <p:cNvPr id="4" name="文本框 3"/>
          <p:cNvSpPr txBox="1"/>
          <p:nvPr>
            <p:custDataLst>
              <p:tags r:id="rId1"/>
            </p:custDataLst>
          </p:nvPr>
        </p:nvSpPr>
        <p:spPr>
          <a:xfrm>
            <a:off x="4674235" y="1041400"/>
            <a:ext cx="3452495" cy="398780"/>
          </a:xfrm>
          <a:prstGeom prst="rect">
            <a:avLst/>
          </a:prstGeom>
          <a:noFill/>
          <a:ln w="9525">
            <a:solidFill>
              <a:schemeClr val="tx1"/>
            </a:solidFill>
            <a:prstDash val="dash"/>
          </a:ln>
        </p:spPr>
        <p:txBody>
          <a:bodyPr wrap="square">
            <a:spAutoFit/>
          </a:bodyPr>
          <a:p>
            <a:pPr indent="0" algn="ctr" fontAlgn="auto"/>
            <a:r>
              <a:rPr lang="en-US" sz="2000" b="1">
                <a:latin typeface="Times New Roman" panose="02020603050405020304" charset="0"/>
                <a:cs typeface="宋体" panose="02010600030101010101" pitchFamily="2" charset="-122"/>
              </a:rPr>
              <a:t>1.UDTF函数编写</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9.4.3 自定义表生成函数UDTF</a:t>
            </a:r>
            <a:endParaRPr lang="zh-CN" altLang="en-US"/>
          </a:p>
        </p:txBody>
      </p:sp>
      <p:sp>
        <p:nvSpPr>
          <p:cNvPr id="5" name="内容占位符 4"/>
          <p:cNvSpPr>
            <a:spLocks noGrp="1"/>
          </p:cNvSpPr>
          <p:nvPr>
            <p:ph sz="half" idx="1"/>
          </p:nvPr>
        </p:nvSpPr>
        <p:spPr>
          <a:xfrm>
            <a:off x="669925" y="1533525"/>
            <a:ext cx="5283200" cy="4807585"/>
          </a:xfrm>
        </p:spPr>
        <p:txBody>
          <a:bodyPr/>
          <a:p>
            <a:pPr marL="0" indent="0">
              <a:buNone/>
            </a:pPr>
            <a:r>
              <a:rPr lang="zh-CN" altLang="en-US" sz="900"/>
              <a:t>public class SplitStringUDTF extends GenericUDTF {</a:t>
            </a:r>
            <a:endParaRPr lang="zh-CN" altLang="en-US" sz="900"/>
          </a:p>
          <a:p>
            <a:pPr marL="0" indent="0">
              <a:buNone/>
            </a:pPr>
            <a:r>
              <a:rPr lang="zh-CN" altLang="en-US" sz="900"/>
              <a:t>    private transient StringObjectInspector inputOI;</a:t>
            </a:r>
            <a:endParaRPr lang="zh-CN" altLang="en-US" sz="900"/>
          </a:p>
          <a:p>
            <a:pPr marL="0" indent="0">
              <a:buNone/>
            </a:pPr>
            <a:r>
              <a:rPr lang="zh-CN" altLang="en-US" sz="900"/>
              <a:t>    @Override</a:t>
            </a:r>
            <a:endParaRPr lang="zh-CN" altLang="en-US" sz="900"/>
          </a:p>
          <a:p>
            <a:pPr marL="0" indent="0">
              <a:buNone/>
            </a:pPr>
            <a:r>
              <a:rPr lang="zh-CN" altLang="en-US" sz="900"/>
              <a:t>    public StructObjectInspector initialize(ObjectInspector[] argOIs) throws UDFArgumentException {</a:t>
            </a:r>
            <a:endParaRPr lang="zh-CN" altLang="en-US" sz="900"/>
          </a:p>
          <a:p>
            <a:pPr marL="0" indent="0">
              <a:buNone/>
            </a:pPr>
            <a:r>
              <a:rPr lang="zh-CN" altLang="en-US" sz="900"/>
              <a:t>        inputOI = (StringObjectInspector) argOIs[0];</a:t>
            </a:r>
            <a:endParaRPr lang="zh-CN" altLang="en-US" sz="900"/>
          </a:p>
          <a:p>
            <a:pPr marL="0" indent="0">
              <a:buNone/>
            </a:pPr>
            <a:r>
              <a:rPr lang="zh-CN" altLang="en-US" sz="900"/>
              <a:t>        List&lt;String&gt; fieldNames = new ArrayList&lt;&gt;();</a:t>
            </a:r>
            <a:endParaRPr lang="zh-CN" altLang="en-US" sz="900"/>
          </a:p>
          <a:p>
            <a:pPr marL="0" indent="0">
              <a:buNone/>
            </a:pPr>
            <a:r>
              <a:rPr lang="zh-CN" altLang="en-US" sz="900"/>
              <a:t>        List&lt;ObjectInspector&gt; fieldOIs = new ArrayList&lt;&gt;();</a:t>
            </a:r>
            <a:endParaRPr lang="zh-CN" altLang="en-US" sz="900"/>
          </a:p>
          <a:p>
            <a:pPr marL="0" indent="0">
              <a:buNone/>
            </a:pPr>
            <a:r>
              <a:rPr lang="zh-CN" altLang="en-US" sz="900"/>
              <a:t>        fieldNames.add("value");</a:t>
            </a:r>
            <a:endParaRPr lang="zh-CN" altLang="en-US" sz="900"/>
          </a:p>
          <a:p>
            <a:pPr marL="0" indent="0">
              <a:buNone/>
            </a:pPr>
            <a:r>
              <a:rPr lang="zh-CN" altLang="en-US" sz="900"/>
              <a:t>        fieldOIs.add(PrimitiveObjectInspectorFactory.javaStringObjectInspector);</a:t>
            </a:r>
            <a:endParaRPr lang="zh-CN" altLang="en-US" sz="900"/>
          </a:p>
          <a:p>
            <a:pPr marL="0" indent="0">
              <a:buNone/>
            </a:pPr>
            <a:r>
              <a:rPr lang="zh-CN" altLang="en-US" sz="900"/>
              <a:t>        return ObjectInspectorFactory .getStandardStructObjectInspector(fieldNames, fieldOIs);</a:t>
            </a:r>
            <a:endParaRPr lang="zh-CN" altLang="en-US" sz="900"/>
          </a:p>
          <a:p>
            <a:pPr marL="0" indent="0">
              <a:buNone/>
            </a:pPr>
            <a:r>
              <a:rPr lang="zh-CN" altLang="en-US" sz="900"/>
              <a:t>    }</a:t>
            </a:r>
            <a:endParaRPr lang="zh-CN" altLang="en-US" sz="900"/>
          </a:p>
        </p:txBody>
      </p:sp>
      <p:sp>
        <p:nvSpPr>
          <p:cNvPr id="6" name="内容占位符 5"/>
          <p:cNvSpPr>
            <a:spLocks noGrp="1"/>
          </p:cNvSpPr>
          <p:nvPr>
            <p:ph sz="half" idx="2"/>
          </p:nvPr>
        </p:nvSpPr>
        <p:spPr>
          <a:xfrm>
            <a:off x="6238875" y="1533525"/>
            <a:ext cx="5283200" cy="4807585"/>
          </a:xfrm>
        </p:spPr>
        <p:txBody>
          <a:bodyPr>
            <a:noAutofit/>
          </a:bodyPr>
          <a:p>
            <a:pPr marL="0" indent="0">
              <a:buNone/>
            </a:pPr>
            <a:r>
              <a:rPr lang="zh-CN" altLang="en-US" sz="900"/>
              <a:t>    @Override</a:t>
            </a:r>
            <a:endParaRPr lang="zh-CN" altLang="en-US" sz="900"/>
          </a:p>
          <a:p>
            <a:pPr marL="0" indent="0">
              <a:buNone/>
            </a:pPr>
            <a:r>
              <a:rPr lang="zh-CN" altLang="en-US" sz="900"/>
              <a:t>    public void process(Object[] args) throws HiveException {</a:t>
            </a:r>
            <a:endParaRPr lang="zh-CN" altLang="en-US" sz="900"/>
          </a:p>
          <a:p>
            <a:pPr marL="0" indent="0">
              <a:buNone/>
            </a:pPr>
            <a:r>
              <a:rPr lang="zh-CN" altLang="en-US" sz="900"/>
              <a:t>        // 获取输入参数的值</a:t>
            </a:r>
            <a:endParaRPr lang="zh-CN" altLang="en-US" sz="900"/>
          </a:p>
          <a:p>
            <a:pPr marL="0" indent="0">
              <a:buNone/>
            </a:pPr>
            <a:r>
              <a:rPr lang="zh-CN" altLang="en-US" sz="900"/>
              <a:t>        String input = inputOI.getPrimitiveJavaObject(args[0]);</a:t>
            </a:r>
            <a:endParaRPr lang="zh-CN" altLang="en-US" sz="900"/>
          </a:p>
          <a:p>
            <a:pPr marL="0" indent="0">
              <a:buNone/>
            </a:pPr>
            <a:r>
              <a:rPr lang="zh-CN" altLang="en-US" sz="900"/>
              <a:t>        // 拆分字符串并输出每个拆分的值</a:t>
            </a:r>
            <a:endParaRPr lang="zh-CN" altLang="en-US" sz="900"/>
          </a:p>
          <a:p>
            <a:pPr marL="0" indent="0">
              <a:buNone/>
            </a:pPr>
            <a:r>
              <a:rPr lang="zh-CN" altLang="en-US" sz="900"/>
              <a:t>        if (input != null) {</a:t>
            </a:r>
            <a:endParaRPr lang="zh-CN" altLang="en-US" sz="900"/>
          </a:p>
          <a:p>
            <a:pPr marL="0" indent="0">
              <a:buNone/>
            </a:pPr>
            <a:r>
              <a:rPr lang="zh-CN" altLang="en-US" sz="900"/>
              <a:t>            String[] parts = input.split(",");</a:t>
            </a:r>
            <a:endParaRPr lang="zh-CN" altLang="en-US" sz="900"/>
          </a:p>
          <a:p>
            <a:pPr marL="0" indent="0">
              <a:buNone/>
            </a:pPr>
            <a:r>
              <a:rPr lang="zh-CN" altLang="en-US" sz="900"/>
              <a:t>            for (String part : parts) {</a:t>
            </a:r>
            <a:endParaRPr lang="zh-CN" altLang="en-US" sz="900"/>
          </a:p>
          <a:p>
            <a:pPr marL="0" indent="0">
              <a:buNone/>
            </a:pPr>
            <a:r>
              <a:rPr lang="zh-CN" altLang="en-US" sz="900"/>
              <a:t>                forward(new Object[]{part});</a:t>
            </a:r>
            <a:endParaRPr lang="zh-CN" altLang="en-US" sz="900"/>
          </a:p>
          <a:p>
            <a:pPr marL="0" indent="0">
              <a:buNone/>
            </a:pPr>
            <a:r>
              <a:rPr lang="zh-CN" altLang="en-US" sz="900"/>
              <a:t>            }</a:t>
            </a:r>
            <a:endParaRPr lang="zh-CN" altLang="en-US" sz="900"/>
          </a:p>
          <a:p>
            <a:pPr marL="0" indent="0">
              <a:buNone/>
            </a:pPr>
            <a:r>
              <a:rPr lang="zh-CN" altLang="en-US" sz="900"/>
              <a:t>        }</a:t>
            </a:r>
            <a:endParaRPr lang="zh-CN" altLang="en-US" sz="900"/>
          </a:p>
          <a:p>
            <a:pPr marL="0" indent="0">
              <a:buNone/>
            </a:pPr>
            <a:r>
              <a:rPr lang="zh-CN" altLang="en-US" sz="900"/>
              <a:t>    }</a:t>
            </a:r>
            <a:endParaRPr lang="zh-CN" altLang="en-US" sz="900"/>
          </a:p>
          <a:p>
            <a:pPr marL="0" indent="0">
              <a:buNone/>
            </a:pPr>
            <a:r>
              <a:rPr lang="zh-CN" altLang="en-US" sz="900"/>
              <a:t>    @Override</a:t>
            </a:r>
            <a:endParaRPr lang="zh-CN" altLang="en-US" sz="900"/>
          </a:p>
          <a:p>
            <a:pPr marL="0" indent="0">
              <a:buNone/>
            </a:pPr>
            <a:r>
              <a:rPr lang="zh-CN" altLang="en-US" sz="900"/>
              <a:t>    public void close() throws HiveException {</a:t>
            </a:r>
            <a:endParaRPr lang="zh-CN" altLang="en-US" sz="900"/>
          </a:p>
          <a:p>
            <a:pPr marL="0" indent="0">
              <a:buNone/>
            </a:pPr>
            <a:r>
              <a:rPr lang="zh-CN" altLang="en-US" sz="900"/>
              <a:t>        // 空实现</a:t>
            </a:r>
            <a:endParaRPr lang="zh-CN" altLang="en-US" sz="900"/>
          </a:p>
          <a:p>
            <a:pPr marL="0" indent="0">
              <a:buNone/>
            </a:pPr>
            <a:r>
              <a:rPr lang="zh-CN" altLang="en-US" sz="900"/>
              <a:t>    }</a:t>
            </a:r>
            <a:endParaRPr lang="zh-CN" altLang="en-US" sz="900"/>
          </a:p>
          <a:p>
            <a:pPr marL="0" indent="0">
              <a:buNone/>
            </a:pPr>
            <a:r>
              <a:rPr lang="zh-CN" altLang="en-US" sz="900"/>
              <a:t>}</a:t>
            </a:r>
            <a:endParaRPr lang="zh-CN" altLang="en-US" sz="900"/>
          </a:p>
        </p:txBody>
      </p:sp>
      <p:sp>
        <p:nvSpPr>
          <p:cNvPr id="4" name="文本框 3"/>
          <p:cNvSpPr txBox="1"/>
          <p:nvPr>
            <p:custDataLst>
              <p:tags r:id="rId1"/>
            </p:custDataLst>
          </p:nvPr>
        </p:nvSpPr>
        <p:spPr>
          <a:xfrm>
            <a:off x="4674235" y="1041400"/>
            <a:ext cx="3452495" cy="398780"/>
          </a:xfrm>
          <a:prstGeom prst="rect">
            <a:avLst/>
          </a:prstGeom>
          <a:noFill/>
          <a:ln w="9525">
            <a:solidFill>
              <a:schemeClr val="tx1"/>
            </a:solidFill>
            <a:prstDash val="dash"/>
          </a:ln>
        </p:spPr>
        <p:txBody>
          <a:bodyPr wrap="square">
            <a:spAutoFit/>
          </a:bodyPr>
          <a:p>
            <a:pPr indent="0" algn="ctr" fontAlgn="auto"/>
            <a:r>
              <a:rPr lang="en-US" sz="2000" b="1">
                <a:latin typeface="Times New Roman" panose="02020603050405020304" charset="0"/>
                <a:cs typeface="宋体" panose="02010600030101010101" pitchFamily="2" charset="-122"/>
              </a:rPr>
              <a:t>1.UDTF函数编写</a:t>
            </a:r>
            <a:endParaRPr lang="en-US" sz="2000" b="1">
              <a:latin typeface="Times New Roman" panose="02020603050405020304" charset="0"/>
              <a:cs typeface="宋体" panose="02010600030101010101" pitchFamily="2" charset="-122"/>
            </a:endParaRPr>
          </a:p>
        </p:txBody>
      </p:sp>
    </p:spTree>
    <p:custDataLst>
      <p:tags r:id="rId2"/>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9.4.3 自定义表生成函数UDTF</a:t>
            </a:r>
            <a:endParaRPr lang="zh-CN" altLang="en-US"/>
          </a:p>
        </p:txBody>
      </p:sp>
      <p:sp>
        <p:nvSpPr>
          <p:cNvPr id="5" name="内容占位符 4"/>
          <p:cNvSpPr>
            <a:spLocks noGrp="1"/>
          </p:cNvSpPr>
          <p:nvPr>
            <p:ph sz="half" idx="1"/>
          </p:nvPr>
        </p:nvSpPr>
        <p:spPr>
          <a:xfrm>
            <a:off x="669925" y="1533525"/>
            <a:ext cx="10852150" cy="4807585"/>
          </a:xfrm>
        </p:spPr>
        <p:txBody>
          <a:bodyPr/>
          <a:p>
            <a:pPr marL="0" indent="0">
              <a:buNone/>
            </a:pPr>
            <a:r>
              <a:rPr lang="zh-CN" altLang="en-US" sz="1400"/>
              <a:t>在上面的示例中，SplitStringUDTF实现的UDTF函数将输入的字符串按逗号进行拆分，并将每个拆分后的值作为单独的行输出。要使用这个UDTF函数，需要先将其编译打包为一个JAR文件，然后在Hive中注册并使用。</a:t>
            </a:r>
            <a:endParaRPr lang="zh-CN" altLang="en-US" sz="1400"/>
          </a:p>
          <a:p>
            <a:pPr marL="0" indent="0">
              <a:buNone/>
            </a:pPr>
            <a:r>
              <a:rPr lang="zh-CN" altLang="en-US" sz="1400"/>
              <a:t>ADD JAR hdfs:///user/hive/udf/hive_study-3.0.jar; </a:t>
            </a:r>
            <a:endParaRPr lang="zh-CN" altLang="en-US" sz="1400"/>
          </a:p>
          <a:p>
            <a:pPr marL="0" indent="0">
              <a:buNone/>
            </a:pPr>
            <a:r>
              <a:rPr lang="zh-CN" altLang="en-US" sz="1400"/>
              <a:t>CREATE TEMPORARY FUNCTION split_string </a:t>
            </a:r>
            <a:endParaRPr lang="zh-CN" altLang="en-US" sz="1400"/>
          </a:p>
          <a:p>
            <a:pPr marL="0" indent="0">
              <a:buNone/>
            </a:pPr>
            <a:r>
              <a:rPr lang="zh-CN" altLang="en-US" sz="1400"/>
              <a:t>AS 'hive.study.SplitStringUDTF';</a:t>
            </a:r>
            <a:endParaRPr lang="zh-CN" altLang="en-US" sz="1400"/>
          </a:p>
          <a:p>
            <a:pPr marL="0" indent="0">
              <a:buNone/>
            </a:pPr>
            <a:r>
              <a:rPr lang="zh-CN" altLang="en-US" sz="1400"/>
              <a:t>使用UDTF函数拆分字符串代码如图9-50所示。</a:t>
            </a:r>
            <a:endParaRPr lang="zh-CN" altLang="en-US" sz="1400"/>
          </a:p>
          <a:p>
            <a:pPr marL="0" indent="0">
              <a:buNone/>
            </a:pPr>
            <a:r>
              <a:rPr lang="zh-CN" altLang="en-US" sz="1400"/>
              <a:t>SELECT split_string('apple,orange,banana') AS value;</a:t>
            </a:r>
            <a:endParaRPr lang="zh-CN" altLang="en-US" sz="1400"/>
          </a:p>
        </p:txBody>
      </p:sp>
      <p:sp>
        <p:nvSpPr>
          <p:cNvPr id="4" name="文本框 3"/>
          <p:cNvSpPr txBox="1"/>
          <p:nvPr>
            <p:custDataLst>
              <p:tags r:id="rId1"/>
            </p:custDataLst>
          </p:nvPr>
        </p:nvSpPr>
        <p:spPr>
          <a:xfrm>
            <a:off x="4674235" y="1041400"/>
            <a:ext cx="3452495" cy="398780"/>
          </a:xfrm>
          <a:prstGeom prst="rect">
            <a:avLst/>
          </a:prstGeom>
          <a:noFill/>
          <a:ln w="9525">
            <a:solidFill>
              <a:schemeClr val="tx1"/>
            </a:solidFill>
            <a:prstDash val="dash"/>
          </a:ln>
        </p:spPr>
        <p:txBody>
          <a:bodyPr wrap="square">
            <a:spAutoFit/>
          </a:bodyPr>
          <a:p>
            <a:pPr indent="0" algn="ctr" fontAlgn="auto"/>
            <a:r>
              <a:rPr lang="en-US" sz="2000" b="1">
                <a:latin typeface="Times New Roman" panose="02020603050405020304" charset="0"/>
                <a:cs typeface="宋体" panose="02010600030101010101" pitchFamily="2" charset="-122"/>
              </a:rPr>
              <a:t>2.UDTF函数注册及使用</a:t>
            </a:r>
            <a:endParaRPr lang="en-US" sz="2000" b="1">
              <a:latin typeface="Times New Roman" panose="02020603050405020304" charset="0"/>
              <a:cs typeface="宋体" panose="02010600030101010101" pitchFamily="2" charset="-122"/>
            </a:endParaRPr>
          </a:p>
        </p:txBody>
      </p:sp>
      <p:pic>
        <p:nvPicPr>
          <p:cNvPr id="460" name="图片 6"/>
          <p:cNvPicPr>
            <a:picLocks noChangeAspect="1"/>
          </p:cNvPicPr>
          <p:nvPr>
            <p:custDataLst>
              <p:tags r:id="rId2"/>
            </p:custDataLst>
          </p:nvPr>
        </p:nvPicPr>
        <p:blipFill>
          <a:blip r:embed="rId3"/>
          <a:stretch>
            <a:fillRect/>
          </a:stretch>
        </p:blipFill>
        <p:spPr>
          <a:xfrm>
            <a:off x="3697605" y="4271645"/>
            <a:ext cx="3611880" cy="2069465"/>
          </a:xfrm>
          <a:prstGeom prst="rect">
            <a:avLst/>
          </a:prstGeom>
          <a:noFill/>
          <a:ln>
            <a:solidFill>
              <a:schemeClr val="tx1"/>
            </a:solidFill>
          </a:ln>
        </p:spPr>
      </p:pic>
      <p:sp>
        <p:nvSpPr>
          <p:cNvPr id="100" name="文本框 99"/>
          <p:cNvSpPr txBox="1"/>
          <p:nvPr/>
        </p:nvSpPr>
        <p:spPr>
          <a:xfrm>
            <a:off x="3109595" y="6391910"/>
            <a:ext cx="5080000" cy="275590"/>
          </a:xfrm>
          <a:prstGeom prst="rect">
            <a:avLst/>
          </a:prstGeom>
          <a:noFill/>
          <a:ln w="9525">
            <a:noFill/>
          </a:ln>
        </p:spPr>
        <p:txBody>
          <a:bodyPr>
            <a:spAutoFit/>
          </a:bodyPr>
          <a:p>
            <a:pPr indent="0" algn="ctr"/>
            <a:r>
              <a:rPr lang="zh-CN" sz="1200" b="0">
                <a:latin typeface="Times New Roman" panose="02020603050405020304" charset="0"/>
                <a:ea typeface="宋体" panose="02010600030101010101" pitchFamily="2" charset="-122"/>
              </a:rPr>
              <a:t>图</a:t>
            </a:r>
            <a:r>
              <a:rPr lang="en-US" sz="1200" b="0">
                <a:latin typeface="Times New Roman" panose="02020603050405020304" charset="0"/>
                <a:ea typeface="宋体" panose="02010600030101010101" pitchFamily="2" charset="-122"/>
              </a:rPr>
              <a:t>9-50  </a:t>
            </a:r>
            <a:r>
              <a:rPr lang="zh-CN" sz="1200" b="0">
                <a:latin typeface="Times New Roman" panose="02020603050405020304" charset="0"/>
                <a:ea typeface="宋体" panose="02010600030101010101" pitchFamily="2" charset="-122"/>
              </a:rPr>
              <a:t>自定义表生成函数运行结果</a:t>
            </a:r>
            <a:endParaRPr lang="zh-CN" altLang="en-US" sz="1200" b="0">
              <a:latin typeface="Times New Roman" panose="02020603050405020304" charset="0"/>
              <a:ea typeface="宋体" panose="02010600030101010101" pitchFamily="2" charset="-122"/>
            </a:endParaRPr>
          </a:p>
        </p:txBody>
      </p:sp>
    </p:spTree>
    <p:custDataLst>
      <p:tags r:id="rId4"/>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9.5 本章小结</a:t>
            </a:r>
            <a:endParaRPr lang="zh-CN" altLang="en-US"/>
          </a:p>
        </p:txBody>
      </p:sp>
      <p:sp>
        <p:nvSpPr>
          <p:cNvPr id="5" name="内容占位符 4"/>
          <p:cNvSpPr>
            <a:spLocks noGrp="1"/>
          </p:cNvSpPr>
          <p:nvPr>
            <p:ph idx="1"/>
          </p:nvPr>
        </p:nvSpPr>
        <p:spPr/>
        <p:txBody>
          <a:bodyPr/>
          <a:p>
            <a:r>
              <a:rPr lang="zh-CN" altLang="en-US"/>
              <a:t>在Hive中，使用INSERT、UPDATE、DELETE、MERGE和IMPORT等语句对Hive表中的数据进行增删改查和导入导出操作。使用SELECT、GROUP BY、HAVING、ORDER BY、LIMIT等语句对Hive表中的数据进行基本的查询和分组排序操作，以及如何使用子查询、JOIN、UNION等语句对多个表进行复杂的查询和连接操作。在使用Hive时，需要掌握Hive的JOIN原理和查询优化的方法，并理解Hive的查询机制和性能提升的技巧。</a:t>
            </a:r>
            <a:endParaRPr lang="zh-CN" altLang="en-US"/>
          </a:p>
          <a:p>
            <a:r>
              <a:rPr lang="zh-CN" altLang="en-US"/>
              <a:t>Hive提供了很多常用函数，比如聚合函数、窗口函数、表值函数、时间日期函数、字符串函数、数学函数、集合函数和分析函数等。在实际的数据分析过程中，使用各种函数对数据进行处理和分析。</a:t>
            </a:r>
            <a:endParaRPr lang="zh-CN" altLang="en-US"/>
          </a:p>
          <a:p>
            <a:r>
              <a:rPr lang="zh-CN" altLang="en-US"/>
              <a:t>在进行复杂数据的分析时，现有方法不能支撑业务的情况下。可以在Hive中创建和使用用户自定义函数UDF、自定义聚合函数UDAF和自定义表生成函数UDTF等，可以根据自己的需求扩展Hive的功能。</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9.1.3 Console功能区</a:t>
            </a:r>
            <a:endParaRPr lang="zh-CN" altLang="en-US"/>
          </a:p>
        </p:txBody>
      </p:sp>
      <p:sp>
        <p:nvSpPr>
          <p:cNvPr id="3" name="文本占位符 2"/>
          <p:cNvSpPr>
            <a:spLocks noGrp="1"/>
          </p:cNvSpPr>
          <p:nvPr>
            <p:ph type="body" idx="1"/>
          </p:nvPr>
        </p:nvSpPr>
        <p:spPr/>
        <p:txBody>
          <a:bodyPr/>
          <a:p>
            <a:r>
              <a:rPr lang="zh-CN" altLang="en-US"/>
              <a:t>功能区</a:t>
            </a:r>
            <a:endParaRPr lang="zh-CN" altLang="en-US"/>
          </a:p>
        </p:txBody>
      </p:sp>
      <p:sp>
        <p:nvSpPr>
          <p:cNvPr id="5" name="文本占位符 4"/>
          <p:cNvSpPr>
            <a:spLocks noGrp="1"/>
          </p:cNvSpPr>
          <p:nvPr>
            <p:ph type="body" sz="quarter" idx="3"/>
          </p:nvPr>
        </p:nvSpPr>
        <p:spPr/>
        <p:txBody>
          <a:bodyPr/>
          <a:p>
            <a:r>
              <a:rPr lang="zh-CN" altLang="en-US"/>
              <a:t>（1）编辑区域（Editor Area）</a:t>
            </a:r>
            <a:endParaRPr lang="zh-CN" altLang="en-US"/>
          </a:p>
          <a:p>
            <a:r>
              <a:rPr lang="zh-CN" altLang="en-US"/>
              <a:t>（2）结果面板（Result Panel）</a:t>
            </a:r>
            <a:endParaRPr lang="zh-CN" altLang="en-US"/>
          </a:p>
        </p:txBody>
      </p:sp>
      <p:pic>
        <p:nvPicPr>
          <p:cNvPr id="20" name="图片 13"/>
          <p:cNvPicPr>
            <a:picLocks noChangeAspect="1"/>
          </p:cNvPicPr>
          <p:nvPr>
            <p:ph sz="half" idx="2"/>
            <p:custDataLst>
              <p:tags r:id="rId1"/>
            </p:custDataLst>
          </p:nvPr>
        </p:nvPicPr>
        <p:blipFill>
          <a:blip r:embed="rId2"/>
          <a:stretch>
            <a:fillRect/>
          </a:stretch>
        </p:blipFill>
        <p:spPr>
          <a:xfrm>
            <a:off x="669925" y="2552700"/>
            <a:ext cx="5283200" cy="2641600"/>
          </a:xfrm>
          <a:prstGeom prst="rect">
            <a:avLst/>
          </a:prstGeom>
          <a:noFill/>
          <a:ln>
            <a:solidFill>
              <a:schemeClr val="tx1"/>
            </a:solidFill>
          </a:ln>
        </p:spPr>
      </p:pic>
      <p:pic>
        <p:nvPicPr>
          <p:cNvPr id="21" name="图片 14"/>
          <p:cNvPicPr>
            <a:picLocks noChangeAspect="1"/>
          </p:cNvPicPr>
          <p:nvPr>
            <p:ph sz="quarter" idx="4"/>
            <p:custDataLst>
              <p:tags r:id="rId3"/>
            </p:custDataLst>
          </p:nvPr>
        </p:nvPicPr>
        <p:blipFill>
          <a:blip r:embed="rId4"/>
          <a:stretch>
            <a:fillRect/>
          </a:stretch>
        </p:blipFill>
        <p:spPr>
          <a:xfrm>
            <a:off x="6235700" y="1922145"/>
            <a:ext cx="5283200" cy="3902075"/>
          </a:xfrm>
          <a:prstGeom prst="rect">
            <a:avLst/>
          </a:prstGeom>
          <a:noFill/>
          <a:ln>
            <a:solidFill>
              <a:schemeClr val="tx1"/>
            </a:solidFill>
          </a:ln>
        </p:spPr>
      </p:pic>
    </p:spTree>
    <p:custDataLst>
      <p:tags r:id="rId5"/>
    </p:custDataLst>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7471,&quot;width&quot;:5074}"/>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00.xml><?xml version="1.0" encoding="utf-8"?>
<p:tagLst xmlns:p="http://schemas.openxmlformats.org/presentationml/2006/main">
  <p:tag name="KSO_WM_BEAUTIFY_FLAG" val="#wm#"/>
  <p:tag name="KSO_WM_TEMPLATE_CATEGORY" val="diagram"/>
  <p:tag name="KSO_WM_TEMPLATE_INDEX" val="20203671"/>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wm#"/>
  <p:tag name="KSO_WM_TEMPLATE_CATEGORY" val="diagram"/>
  <p:tag name="KSO_WM_TEMPLATE_INDEX" val="20203671"/>
</p:tagLst>
</file>

<file path=ppt/tags/tag1003.xml><?xml version="1.0" encoding="utf-8"?>
<p:tagLst xmlns:p="http://schemas.openxmlformats.org/presentationml/2006/main">
  <p:tag name="KSO_WM_BEAUTIFY_FLAG" val=""/>
</p:tagLst>
</file>

<file path=ppt/tags/tag1004.xml><?xml version="1.0" encoding="utf-8"?>
<p:tagLst xmlns:p="http://schemas.openxmlformats.org/presentationml/2006/main">
  <p:tag name="KSO_WM_BEAUTIFY_FLAG" val="#wm#"/>
  <p:tag name="KSO_WM_TEMPLATE_CATEGORY" val="diagram"/>
  <p:tag name="KSO_WM_TEMPLATE_INDEX" val="20203671"/>
</p:tagLst>
</file>

<file path=ppt/tags/tag1005.xml><?xml version="1.0" encoding="utf-8"?>
<p:tagLst xmlns:p="http://schemas.openxmlformats.org/presentationml/2006/main">
  <p:tag name="KSO_WM_BEAUTIFY_FLAG" val=""/>
</p:tagLst>
</file>

<file path=ppt/tags/tag1006.xml><?xml version="1.0" encoding="utf-8"?>
<p:tagLst xmlns:p="http://schemas.openxmlformats.org/presentationml/2006/main">
  <p:tag name="KSO_WM_BEAUTIFY_FLAG" val=""/>
</p:tagLst>
</file>

<file path=ppt/tags/tag1007.xml><?xml version="1.0" encoding="utf-8"?>
<p:tagLst xmlns:p="http://schemas.openxmlformats.org/presentationml/2006/main">
  <p:tag name="KSO_WM_BEAUTIFY_FLAG" val="#wm#"/>
  <p:tag name="KSO_WM_TEMPLATE_CATEGORY" val="diagram"/>
  <p:tag name="KSO_WM_TEMPLATE_INDEX" val="20203671"/>
</p:tagLst>
</file>

<file path=ppt/tags/tag1008.xml><?xml version="1.0" encoding="utf-8"?>
<p:tagLst xmlns:p="http://schemas.openxmlformats.org/presentationml/2006/main">
  <p:tag name="KSO_WM_BEAUTIFY_FLAG" val="#wm#"/>
  <p:tag name="KSO_WM_TEMPLATE_CATEGORY" val="diagram"/>
  <p:tag name="KSO_WM_TEMPLATE_INDEX" val="20203671"/>
</p:tagLst>
</file>

<file path=ppt/tags/tag1009.xml><?xml version="1.0" encoding="utf-8"?>
<p:tagLst xmlns:p="http://schemas.openxmlformats.org/presentationml/2006/main">
  <p:tag name="COMMONDATA" val="eyJoZGlkIjoiMDMxNmRkOGI3ZDUzYzk5YzBkZTkzNmY1NGFmMGJiYjMifQ=="/>
</p:tagLst>
</file>

<file path=ppt/tags/tag10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29144"/>
  <p:tag name="KSO_WM_TEMPLATE_THUMBS_INDEX" val="1、6、7、8、9、11、13、16、17、18"/>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5074,&quot;width&quot;:2218}"/>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4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7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8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9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9149"/>
  <p:tag name="KSO_WM_TEMPLATE_THUMBS_INDEX" val="1、5、6、7、9、10"/>
</p:tagLst>
</file>

<file path=ppt/tags/tag318.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4*i*1"/>
  <p:tag name="KSO_WM_BEAUTIFY_FLAG" val="#wm#"/>
  <p:tag name="KSO_WM_TAG_VERSION" val="1.0"/>
  <p:tag name="KSO_WM_CHIP_GROUPID" val="62ece17a295c1bf6da6cd58d"/>
  <p:tag name="KSO_WM_CHIP_XID" val="62ece1e0295c1bf6da6cd747"/>
  <p:tag name="KSO_WM_UNIT_DEC_AREA_ID" val="9c678489c4774e12b3b24692dccc63d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6635ca440fe48b6827caef9cd329f99"/>
</p:tagLst>
</file>

<file path=ppt/tags/tag319.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5*i*1"/>
  <p:tag name="KSO_WM_BEAUTIFY_FLAG" val="#wm#"/>
  <p:tag name="KSO_WM_TAG_VERSION" val="1.0"/>
  <p:tag name="KSO_WM_CHIP_GROUPID" val="62ece17a295c1bf6da6cd58d"/>
  <p:tag name="KSO_WM_CHIP_XID" val="62ece1e0295c1bf6da6cd745"/>
  <p:tag name="KSO_WM_UNIT_DEC_AREA_ID" val="c961e67ca28e4a9f94a08034256f92d0"/>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0981038697047c285d1067693db043d"/>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16*i*1"/>
  <p:tag name="KSO_WM_BEAUTIFY_FLAG" val="#wm#"/>
  <p:tag name="KSO_WM_TAG_VERSION" val="1.0"/>
  <p:tag name="KSO_WM_CHIP_GROUPID" val="62ece17a295c1bf6da6cd58d"/>
  <p:tag name="KSO_WM_CHIP_XID" val="62ece1e0295c1bf6da6cd746"/>
  <p:tag name="KSO_WM_UNIT_DEC_AREA_ID" val="5bbc905da61c4d4b831f20d95399338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d7abdf52375e4d2197de6ec4dfdd84fc"/>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14;14;2"/>
  <p:tag name="KSO_WM_UNIT_BLOCK" val="0"/>
  <p:tag name="KSO_WM_UNIT_DEC_AREA_ID" val="e3b02a8feec94c5b83512b0355b433c3"/>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5.xml><?xml version="1.0" encoding="utf-8"?>
<p:tagLst xmlns:p="http://schemas.openxmlformats.org/presentationml/2006/main">
  <p:tag name="KSO_WM_UNIT_ISCONTENTSTITLE" val="0"/>
  <p:tag name="KSO_WM_UNIT_ISNUMDGMTITLE" val="0"/>
  <p:tag name="KSO_WM_UNIT_PRESET_TEXT" val="企业宣传册"/>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44;48;2"/>
  <p:tag name="KSO_WM_UNIT_BLOCK" val="0"/>
  <p:tag name="KSO_WM_UNIT_DEC_AREA_ID" val="7f94ed65e4bd46408c0ebd53772e1664"/>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5"/>
  <p:tag name="KSO_WM_UNIT_TEXT_FILL_FORE_SCHEMECOLOR_INDEX" val="5"/>
  <p:tag name="KSO_WM_UNIT_TEXT_FILL_TYPE" val="1"/>
  <p:tag name="KSO_WM_TEMPLATE_ASSEMBLE_XID" val="6320368fcc555229d439ee34"/>
  <p:tag name="KSO_WM_TEMPLATE_ASSEMBLE_GROUPID" val="62ece17a295c1bf6da6cd58d"/>
</p:tagLst>
</file>

<file path=ppt/tags/tag32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30;32;2"/>
  <p:tag name="KSO_WM_UNIT_BLOCK" val="0"/>
  <p:tag name="KSO_WM_UNIT_DEC_AREA_ID" val="8da3e1dc1e5b417a9625be4e13a66b92"/>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7.xml><?xml version="1.0" encoding="utf-8"?>
<p:tagLst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5440_1*f*2"/>
  <p:tag name="KSO_WM_TEMPLATE_CATEGORY" val="custom"/>
  <p:tag name="KSO_WM_TEMPLATE_INDEX" val="20225440"/>
  <p:tag name="KSO_WM_UNIT_LAYERLEVEL" val="1"/>
  <p:tag name="KSO_WM_TAG_VERSION" val="1.0"/>
  <p:tag name="KSO_WM_BEAUTIFY_FLAG" val="#wm#"/>
  <p:tag name="KSO_WM_UNIT_DEFAULT_FONT" val="54;56;2"/>
  <p:tag name="KSO_WM_UNIT_BLOCK" val="0"/>
  <p:tag name="KSO_WM_UNIT_DEC_AREA_ID" val="25b08462c4c44450afb8a38bb77b575f"/>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28.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29.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6*i*1"/>
  <p:tag name="KSO_WM_BEAUTIFY_FLAG" val="#wm#"/>
  <p:tag name="KSO_WM_TAG_VERSION" val="1.0"/>
  <p:tag name="KSO_WM_CHIP_GROUPID" val="62ece17a295c1bf6da6cd58d"/>
  <p:tag name="KSO_WM_CHIP_XID" val="62ece1e0295c1bf6da6cd741"/>
  <p:tag name="KSO_WM_UNIT_DEC_AREA_ID" val="c0ddcbb9fa3c4428a4da334084f9e3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12aab7f49e840d381e00a868930fe7e"/>
</p:tagLst>
</file>

<file path=ppt/tags/tag33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8*i*1"/>
  <p:tag name="KSO_WM_BEAUTIFY_FLAG" val="#wm#"/>
  <p:tag name="KSO_WM_TAG_VERSION" val="1.0"/>
  <p:tag name="KSO_WM_CHIP_GROUPID" val="62ece17a295c1bf6da6cd58d"/>
  <p:tag name="KSO_WM_CHIP_XID" val="62ece1e0295c1bf6da6cd73f"/>
  <p:tag name="KSO_WM_UNIT_DEC_AREA_ID" val="6c2463a77a28448d8b67d114dd422e0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9a55039c62d44f8b7ca33d99e3aeb49"/>
</p:tagLst>
</file>

<file path=ppt/tags/tag338.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7*i*1"/>
  <p:tag name="KSO_WM_BEAUTIFY_FLAG" val="#wm#"/>
  <p:tag name="KSO_WM_TAG_VERSION" val="1.0"/>
  <p:tag name="KSO_WM_CHIP_GROUPID" val="62ece17a295c1bf6da6cd58d"/>
  <p:tag name="KSO_WM_CHIP_XID" val="62ece1e0295c1bf6da6cd740"/>
  <p:tag name="KSO_WM_UNIT_DEC_AREA_ID" val="4241e2f243b646b4ae3a7967617282d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3bfe53b55b14928905ff02803c46fec"/>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25440_1*i*1"/>
  <p:tag name="KSO_WM_TEMPLATE_CATEGORY" val="custom"/>
  <p:tag name="KSO_WM_TEMPLATE_INDEX" val="20225440"/>
  <p:tag name="KSO_WM_UNIT_LAYERLEVEL" val="1"/>
  <p:tag name="KSO_WM_TAG_VERSION" val="1.0"/>
  <p:tag name="KSO_WM_BEAUTIFY_FLAG" val="#wm#"/>
  <p:tag name="KSO_WM_UNIT_BLOCK" val="0"/>
  <p:tag name="KSO_WM_UNIT_SM_LIMIT_TYPE" val="0"/>
  <p:tag name="KSO_WM_UNIT_DEC_AREA_ID" val="fcd3411ab1944519ad1ef1372afc0557"/>
  <p:tag name="KSO_WM_UNIT_DECORATE_INFO" val="{&quot;DecorateInfoH&quot;:{&quot;IsAbs&quot;:true},&quot;DecorateInfoW&quot;:{&quot;IsAbs&quot;:true},&quot;DecorateInfoX&quot;:{&quot;IsAbs&quot;:true,&quot;Pos&quot;:1},&quot;DecorateInfoY&quot;:{&quot;IsAbs&quot;:true,&quot;Pos&quot;:1},&quot;ReferentInfo&quot;:{&quot;Id&quot;:&quot;d6c9cc178bec47d997dc52c7cbf45db4&quot;,&quot;X&quot;:{&quot;Pos&quot;:1},&quot;Y&quot;:{&quot;Pos&quot;:2}},&quot;whChangeMode&quot;:0}"/>
  <p:tag name="KSO_WM_CHIP_GROUPID" val="625d08b3fa96911f2192583f"/>
  <p:tag name="KSO_WM_CHIP_XID" val="625d08b3fa96911f2192583c"/>
  <p:tag name="KSO_WM_CHIP_FILLAREA_FILL_RULE" val="{&quot;fill_align&quot;:&quot;lt&quot;,&quot;fill_mode&quot;:&quot;adaptive&quot;,&quot;sacle_strategy&quot;:&quot;smart&quot;}"/>
  <p:tag name="KSO_WM_UNIT_DEC_SUPPORTCHANGEPIC" val="0"/>
  <p:tag name="KSO_WM_UNIT_DEC_CHANGEPICRESERVED" val="0"/>
  <p:tag name="KSO_WM_ASSEMBLE_CHIP_INDEX" val="3368f790ed244de3b1734574be00387d"/>
  <p:tag name="KSO_WM_UNIT_LINE_FORE_SCHEMECOLOR_INDEX_BRIGHTNESS" val="0"/>
  <p:tag name="KSO_WM_UNIT_LINE_FORE_SCHEMECOLOR_INDEX" val="5"/>
  <p:tag name="KSO_WM_UNIT_LINE_FILL_TYPE" val="2"/>
  <p:tag name="KSO_WM_TEMPLATE_ASSEMBLE_XID" val="6320368dcc555229d439ede4"/>
  <p:tag name="KSO_WM_TEMPLATE_ASSEMBLE_GROUPID" val="62ece17a295c1bf6da6cd58d"/>
</p:tagLst>
</file>

<file path=ppt/tags/tag343.xml><?xml version="1.0" encoding="utf-8"?>
<p:tagLst xmlns:p="http://schemas.openxmlformats.org/presentationml/2006/main">
  <p:tag name="KSO_WM_UNIT_DEFAULT_FONT" val="20;24;2"/>
  <p:tag name="KSO_WM_UNIT_BLOCK" val="0"/>
  <p:tag name="KSO_WM_UNIT_DEC_AREA_ID" val="d6c9cc178bec47d997dc52c7cbf45db4"/>
  <p:tag name="KSO_WM_UNIT_ISCONTENTSTITLE" val="0"/>
  <p:tag name="KSO_WM_UNIT_ISNUMDGMTITLE" val="0"/>
  <p:tag name="KSO_WM_UNIT_PRESET_TEXT" val="单击此处添加副标题"/>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4.xml><?xml version="1.0" encoding="utf-8"?>
<p:tagLst xmlns:p="http://schemas.openxmlformats.org/presentationml/2006/main">
  <p:tag name="KSO_WM_UNIT_DEFAULT_FONT" val="44;48;2"/>
  <p:tag name="KSO_WM_UNIT_BLOCK" val="0"/>
  <p:tag name="KSO_WM_UNIT_DEC_AREA_ID" val="3e216ae5afc94ac38c3799c403189ad5"/>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5.xml><?xml version="1.0" encoding="utf-8"?>
<p:tagLst xmlns:p="http://schemas.openxmlformats.org/presentationml/2006/main">
  <p:tag name="KSO_WM_UNIT_DEFAULT_FONT" val="14;16;2"/>
  <p:tag name="KSO_WM_UNIT_BLOCK" val="0"/>
  <p:tag name="KSO_WM_UNIT_DEC_AREA_ID" val="456cbc7445634d0e9e9d76c0e0f15c80"/>
  <p:tag name="KSO_WM_UNIT_SUBTYPE" val="a"/>
  <p:tag name="KSO_WM_UNIT_PRESET_TEXT" val="单击此处添加正文，文字是您思想的提炼，为了演示发布的良好效果，请言简意赅地阐述您的观点。"/>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4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4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56.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57.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0*i*1"/>
  <p:tag name="KSO_WM_BEAUTIFY_FLAG" val="#wm#"/>
  <p:tag name="KSO_WM_TAG_VERSION" val="1.0"/>
  <p:tag name="KSO_WM_CHIP_GROUPID" val="62ece17a295c1bf6da6cd58d"/>
  <p:tag name="KSO_WM_CHIP_XID" val="62ece1e0295c1bf6da6cd73b"/>
  <p:tag name="KSO_WM_UNIT_DEC_AREA_ID" val="4dee892ad4964eab9ded0240a7de7f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ff7027acae4e498660d7ed82e8d21f"/>
</p:tagLst>
</file>

<file path=ppt/tags/tag36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2*i*1"/>
  <p:tag name="KSO_WM_BEAUTIFY_FLAG" val="#wm#"/>
  <p:tag name="KSO_WM_TAG_VERSION" val="1.0"/>
  <p:tag name="KSO_WM_CHIP_GROUPID" val="62ece17a295c1bf6da6cd58d"/>
  <p:tag name="KSO_WM_CHIP_XID" val="62ece1e0295c1bf6da6cd739"/>
  <p:tag name="KSO_WM_UNIT_DEC_AREA_ID" val="43f4a6bf0eef42689fc7509a82a8466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363bf476af7e40e082643a78779183cd"/>
</p:tagLst>
</file>

<file path=ppt/tags/tag368.xml><?xml version="1.0" encoding="utf-8"?>
<p:tagLst xmlns:p="http://schemas.openxmlformats.org/presentationml/2006/main">
  <p:tag name="KSO_WM_UNIT_SUBTYPE" val="r"/>
  <p:tag name="KSO_WM_TEMPLATE_CATEGORY" val="chip"/>
  <p:tag name="KSO_WM_TEMPLATE_INDEX" val="20225440"/>
  <p:tag name="KSO_WM_UNIT_TYPE" val="i"/>
  <p:tag name="KSO_WM_UNIT_INDEX" val="1"/>
  <p:tag name="KSO_WM_UNIT_ID" val="chip20225440_11*i*1"/>
  <p:tag name="KSO_WM_BEAUTIFY_FLAG" val="#wm#"/>
  <p:tag name="KSO_WM_TAG_VERSION" val="1.0"/>
  <p:tag name="KSO_WM_CHIP_GROUPID" val="62ece17a295c1bf6da6cd58d"/>
  <p:tag name="KSO_WM_CHIP_XID" val="62ece1e0295c1bf6da6cd73a"/>
  <p:tag name="KSO_WM_UNIT_DEC_AREA_ID" val="537bd8c8af0348638c04b3483274ce5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a213157c482478695622fe64a912c82"/>
</p:tagLst>
</file>

<file path=ppt/tags/tag3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77.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7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86.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87.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94.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95.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8*i*1"/>
  <p:tag name="KSO_WM_BEAUTIFY_FLAG" val="#wm#"/>
  <p:tag name="KSO_WM_TAG_VERSION" val="1.0"/>
  <p:tag name="KSO_WM_CHIP_GROUPID" val="62ece17a295c1bf6da6cd58d"/>
  <p:tag name="KSO_WM_CHIP_XID" val="62ece1e0295c1bf6da6cd73e"/>
  <p:tag name="KSO_WM_UNIT_DEC_AREA_ID" val="58b74c2c453b429da2bcc30d80fd1c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2af32288194470280168ae1e82e0530"/>
</p:tagLst>
</file>

<file path=ppt/tags/tag401.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9*i*1"/>
  <p:tag name="KSO_WM_BEAUTIFY_FLAG" val="#wm#"/>
  <p:tag name="KSO_WM_TAG_VERSION" val="1.0"/>
  <p:tag name="KSO_WM_CHIP_GROUPID" val="62ece17a295c1bf6da6cd58d"/>
  <p:tag name="KSO_WM_CHIP_XID" val="62ece1e0295c1bf6da6cd73c"/>
  <p:tag name="KSO_WM_UNIT_DEC_AREA_ID" val="4a68eaedf5044b57b3a5fa7ba428dba2"/>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10faa7268084aa188d4cac52361e391"/>
</p:tagLst>
</file>

<file path=ppt/tags/tag402.xml><?xml version="1.0" encoding="utf-8"?>
<p:tagLst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20*i*1"/>
  <p:tag name="KSO_WM_BEAUTIFY_FLAG" val="#wm#"/>
  <p:tag name="KSO_WM_TAG_VERSION" val="1.0"/>
  <p:tag name="KSO_WM_CHIP_GROUPID" val="62ece17a295c1bf6da6cd58d"/>
  <p:tag name="KSO_WM_CHIP_XID" val="62ece1e0295c1bf6da6cd73d"/>
  <p:tag name="KSO_WM_UNIT_DEC_AREA_ID" val="dde920e363494cd8b4b57a7a5e55ce6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270bfd4cbfb48c1b6612c958ef4c4b9"/>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18;20;2"/>
  <p:tag name="KSO_WM_UNIT_BLOCK" val="0"/>
  <p:tag name="KSO_WM_UNIT_DEC_AREA_ID" val="bb64efed332940dd921bc4f282e65f2c"/>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7.xml><?xml version="1.0" encoding="utf-8"?>
<p:tagLst xmlns:p="http://schemas.openxmlformats.org/presentationml/2006/main">
  <p:tag name="KSO_WM_UNIT_SUBTYPE" val="a"/>
  <p:tag name="KSO_WM_UNIT_PRESET_TEXT" val="202X"/>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28;32;2"/>
  <p:tag name="KSO_WM_UNIT_BLOCK" val="0"/>
  <p:tag name="KSO_WM_UNIT_DEC_AREA_ID" val="4864447a4c004f4aa17bada385ac87db"/>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8.xml><?xml version="1.0" encoding="utf-8"?>
<p:tagLst xmlns:p="http://schemas.openxmlformats.org/presentationml/2006/main">
  <p:tag name="KSO_WM_UNIT_ISCONTENTSTITLE" val="0"/>
  <p:tag name="KSO_WM_UNIT_ISNUMDGMTITLE" val="0"/>
  <p:tag name="KSO_WM_UNIT_PRESET_TEXT" val="演讲完毕，感谢观看"/>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54;60;2"/>
  <p:tag name="KSO_WM_UNIT_BLOCK" val="0"/>
  <p:tag name="KSO_WM_UNIT_DEC_AREA_ID" val="72b61c623d0144858bafdf28121aadb3"/>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09.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411.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41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2bc9773c16144ef7bf97a771e00c11d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e70da7e0844b8da05c4e66642ab4cf"/>
  <p:tag name="KSO_WM_SLIDE_BACKGROUND_TYPE" val="frame"/>
</p:tagLst>
</file>

<file path=ppt/tags/tag41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522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9f"/>
</p:tagLst>
</file>

<file path=ppt/tags/tag418.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b96153d64f3b470484b79db9eac9a04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c302de6350e42a2a92c6f40337b8766"/>
  <p:tag name="KSO_WM_SLIDE_BACKGROUND_TYPE" val="frame"/>
</p:tagLst>
</file>

<file path=ppt/tags/tag41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481ccd5452214e8696d213ac616229b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35847871754fab8727db7c7425ed59"/>
  <p:tag name="KSO_WM_SLIDE_BACKGROUND_TYPE" val="leftRight"/>
</p:tagLst>
</file>

<file path=ppt/tags/tag4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522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0"/>
</p:tagLst>
</file>

<file path=ppt/tags/tag42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dd53893f06446b2b64271671b384c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2819a808e694dd784bcbad9bef2fe81"/>
  <p:tag name="KSO_WM_SLIDE_BACKGROUND_TYPE" val="topBottom"/>
</p:tagLst>
</file>

<file path=ppt/tags/tag43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522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1"/>
</p:tagLst>
</file>

<file path=ppt/tags/tag434.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7377ae2e13c44d54966e82bc4c5c175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2740cc5cdce4513abab73867039509c"/>
  <p:tag name="KSO_WM_SLIDE_BACKGROUND_TYPE" val="topBottom"/>
</p:tagLst>
</file>

<file path=ppt/tags/tag43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1.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8f8488148ca4e4e8cf3ca7e7ce2d0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c60e00786c44dddae138ba8f5daee46"/>
  <p:tag name="KSO_WM_SLIDE_BACKGROUND_TYPE" val="bottomTop"/>
</p:tagLst>
</file>

<file path=ppt/tags/tag4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522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2"/>
</p:tagLst>
</file>

<file path=ppt/tags/tag44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49.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11e12f81f431486b9d8b7ad0dc7243f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5137326ae054857a4ef876d7fda4a19"/>
  <p:tag name="KSO_WM_SLIDE_BACKGROUND_TYPE" val="navigation"/>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522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3"/>
</p:tagLst>
</file>

<file path=ppt/tags/tag451.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02ababfafdfc40329ddcaf92abb0816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eab3c1cc986548df954930fb38d4fdf4"/>
  <p:tag name="KSO_WM_SLIDE_BACKGROUND_TYPE" val="navigation"/>
</p:tagLst>
</file>

<file path=ppt/tags/tag45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a581fc7e48f4e52bb745207c1aa1b9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9fc546da384431fbca0263ad6552da4"/>
  <p:tag name="KSO_WM_SLIDE_BACKGROUND_TYPE" val="belt"/>
</p:tagLst>
</file>

<file path=ppt/tags/tag4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522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4"/>
</p:tagLst>
</file>

<file path=ppt/tags/tag462.xml><?xml version="1.0" encoding="utf-8"?>
<p:tagLst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182c57ba621742b49e764c499ad69c1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fd695aa1609041729d5e4b495263ea7a"/>
  <p:tag name="KSO_WM_SLIDE_BACKGROUND_TYPE" val="belt"/>
</p:tagLst>
</file>

<file path=ppt/tags/tag46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4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3.xml><?xml version="1.0" encoding="utf-8"?>
<p:tagLst xmlns:p="http://schemas.openxmlformats.org/presentationml/2006/main">
  <p:tag name="KSO_WM_BEAUTIFY_FLAG" val="#wm#"/>
  <p:tag name="KSO_WM_TAG_VERSION" val="1.0"/>
  <p:tag name="KSO_WM_TEMPLATE_CATEGORY" val="custom"/>
  <p:tag name="KSO_WM_TEMPLATE_INDEX" val="20225440"/>
  <p:tag name="KSO_WM_CHIP_COLORING" val="1"/>
</p:tagLst>
</file>

<file path=ppt/tags/tag4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475.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476.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47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4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482.xml><?xml version="1.0" encoding="utf-8"?>
<p:tagLst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483.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4.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5.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6.xml><?xml version="1.0" encoding="utf-8"?>
<p:tagLst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8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48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48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496.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49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4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02.xml><?xml version="1.0" encoding="utf-8"?>
<p:tagLst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0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0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0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1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5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525.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5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3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3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4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4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5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5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558.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559.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5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4.xml><?xml version="1.0" encoding="utf-8"?>
<p:tagLst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5.xml><?xml version="1.0" encoding="utf-8"?>
<p:tagLst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6.xml><?xml version="1.0" encoding="utf-8"?>
<p:tagLst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6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56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56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1.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57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57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57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578.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7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5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58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58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8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5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59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59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9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6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60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60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0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6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61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61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1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6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62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6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62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2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5.xml><?xml version="1.0" encoding="utf-8"?>
<p:tagLst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636.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637.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638.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63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3.xml><?xml version="1.0" encoding="utf-8"?>
<p:tagLst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644.xml><?xml version="1.0" encoding="utf-8"?>
<p:tagLst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645.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6.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7.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8.xml><?xml version="1.0" encoding="utf-8"?>
<p:tagLst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4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5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658.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65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3.xml><?xml version="1.0" encoding="utf-8"?>
<p:tagLst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64.xml><?xml version="1.0" encoding="utf-8"?>
<p:tagLst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6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6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6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7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7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68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687.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6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9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9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0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0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1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0.xml><?xml version="1.0" encoding="utf-8"?>
<p:tagLst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721.xml><?xml version="1.0" encoding="utf-8"?>
<p:tagLst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72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7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6.xml><?xml version="1.0" encoding="utf-8"?>
<p:tagLst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7.xml><?xml version="1.0" encoding="utf-8"?>
<p:tagLst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8.xml><?xml version="1.0" encoding="utf-8"?>
<p:tagLst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29.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73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73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73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738.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7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5.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7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74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74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4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7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75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75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5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5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76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76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76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6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7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77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77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7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3.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7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785.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78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78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8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8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0.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7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7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798.xml><?xml version="1.0" encoding="utf-8"?>
<p:tagLst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UNIT_SMARTLAYOUT_COMPRESS_INFO" val="{&#10;    &quot;id&quot;: &quot;2022-07-19T16:46:43&quot;,&#10;    &quot;max&quot;: 60.74992125984252,&#10;    &quot;topChanged&quot;: 0&#10;}&#10;"/>
</p:tagLst>
</file>

<file path=ppt/tags/tag799.xml><?xml version="1.0" encoding="utf-8"?>
<p:tagLst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00.xml><?xml version="1.0" encoding="utf-8"?>
<p:tagLst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Lst>
</file>

<file path=ppt/tags/tag801.xml><?xml version="1.0" encoding="utf-8"?>
<p:tagLst xmlns:p="http://schemas.openxmlformats.org/presentationml/2006/main">
  <p:tag name="KSO_WM_SLIDE_ID" val="custom20223865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23865"/>
  <p:tag name="KSO_WM_SLIDE_LAYOUT" val="a_b_f"/>
  <p:tag name="KSO_WM_SLIDE_LAYOUT_CNT" val="1_1_2"/>
  <p:tag name="KSO_WM_TEMPLATE_THUMBS_INDEX" val="1、2、3、4、7、24"/>
  <p:tag name="KSO_WM_CHIP_INFOS" val="{&quot;type&quot;:0,&quot;layout_type&quot;:&quot;1_NF_L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512c68d3dcef8fee32c214"/>
  <p:tag name="KSO_WM_CHIP_FILLPROP" val="[[{&quot;text_align&quot;:&quot;lm&quot;,&quot;text_direction&quot;:&quot;horizontal&quot;,&quot;support_big_font&quot;:false,&quot;picture_toward&quot;:0,&quot;picture_dockside&quot;:[],&quot;fill_id&quot;:&quot;e1551c52eae24919b121ea6e15175291&quot;,&quot;fill_align&quot;:&quot;l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header&quot;]}],[{&quot;text_align&quot;:&quot;lm&quot;,&quot;text_direction&quot;:&quot;horizontal&quot;,&quot;support_big_font&quot;:false,&quot;picture_toward&quot;:0,&quot;picture_dockside&quot;:[],&quot;fill_id&quot;:&quot;e1551c52eae24919b121ea6e15175291&quot;,&quot;fill_align&quot;:&quot;lb&quot;,&quot;chip_types&quot;:[&quot;diagram&quot;,&quot;header&quot;]}],[{&quot;text_align&quot;:&quot;lm&quot;,&quot;text_direction&quot;:&quot;horizontal&quot;,&quot;support_big_font&quot;:false,&quot;picture_toward&quot;:0,&quot;picture_dockside&quot;:[],&quot;fill_id&quot;:&quot;e1551c52eae24919b121ea6e15175291&quot;,&quot;fill_align&quot;:&quot;r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diagram&quot;,&quot;header&quot;]}],[{&quot;text_align&quot;:&quot;lm&quot;,&quot;text_direction&quot;:&quot;horizontal&quot;,&quot;support_big_font&quot;:false,&quot;picture_toward&quot;:0,&quot;picture_dockside&quot;:[],&quot;fill_id&quot;:&quot;e1551c52eae24919b121ea6e15175291&quot;,&quot;fill_align&quot;:&quot;rb&quot;,&quot;chip_types&quot;:[&quot;diagram&quot;,&quot;header&quot;]}],[{&quot;text_align&quot;:&quot;lm&quot;,&quot;text_direction&quot;:&quot;horizontal&quot;,&quot;support_big_font&quot;:false,&quot;picture_toward&quot;:0,&quot;picture_dockside&quot;:[],&quot;fill_id&quot;:&quot;e1551c52eae24919b121ea6e15175291&quot;,&quot;fill_align&quot;:&quot;rt&quot;,&quot;chip_types&quot;:[&quot;diagram&quot;,&quot;header&quot;]}],[{&quot;text_align&quot;:&quot;cm&quot;,&quot;text_direction&quot;:&quot;horizontal&quot;,&quot;support_big_font&quot;:false,&quot;picture_toward&quot;:0,&quot;picture_dockside&quot;:[],&quot;fill_id&quot;:&quot;e1551c52eae24919b121ea6e15175291&quot;,&quot;fill_align&quot;:&quot;cm&quot;,&quot;chip_types&quot;:[&quot;diagram&quot;,&quot;header&quot;]}],[{&quot;text_align&quot;:&quot;lm&quot;,&quot;text_direction&quot;:&quot;horizontal&quot;,&quot;support_big_font&quot;:false,&quot;picture_toward&quot;:0,&quot;picture_dockside&quot;:[],&quot;fill_id&quot;:&quot;e1551c52eae24919b121ea6e15175291&quot;,&quot;fill_align&quot;:&quot;cm&quot;,&quot;chip_types&quot;:[&quot;diagram&quot;,&quot;header&quot;]}],[{&quot;text_align&quot;:&quot;cm&quot;,&quot;text_direction&quot;:&quot;horizontal&quot;,&quot;support_big_font&quot;:false,&quot;picture_toward&quot;:0,&quot;picture_dockside&quot;:[],&quot;fill_id&quot;:&quot;e1551c52eae24919b121ea6e15175291&quot;,&quot;fill_align&quot;:&quot;ct&quot;,&quot;chip_types&quot;:[&quot;diagram&quot;,&quot;header&quot;]}],[{&quot;text_align&quot;:&quot;lm&quot;,&quot;text_direction&quot;:&quot;horizontal&quot;,&quot;support_big_font&quot;:false,&quot;picture_toward&quot;:0,&quot;picture_dockside&quot;:[],&quot;fill_id&quot;:&quot;e1551c52eae24919b121ea6e15175291&quot;,&quot;fill_align&quot;:&quot;ct&quot;,&quot;chip_types&quot;:[&quot;diagram&quot;,&quot;header&quot;]}],[{&quot;text_align&quot;:&quot;cm&quot;,&quot;text_direction&quot;:&quot;horizontal&quot;,&quot;support_big_font&quot;:false,&quot;picture_toward&quot;:0,&quot;picture_dockside&quot;:[],&quot;fill_id&quot;:&quot;e1551c52eae24919b121ea6e15175291&quot;,&quot;fill_align&quot;:&quot;cb&quot;,&quot;chip_types&quot;:[&quot;diagram&quot;,&quot;header&quot;]}],[{&quot;text_align&quot;:&quot;lm&quot;,&quot;text_direction&quot;:&quot;horizontal&quot;,&quot;support_big_font&quot;:false,&quot;picture_toward&quot;:0,&quot;picture_dockside&quot;:[],&quot;fill_id&quot;:&quot;e1551c52eae24919b121ea6e15175291&quot;,&quot;fill_align&quot;:&quot;cb&quot;,&quot;chip_types&quot;:[&quot;diagram&quot;,&quot;header&quot;]}]]"/>
  <p:tag name="KSO_WM_CHIP_DECFILLPROP" val="[]"/>
  <p:tag name="KSO_WM_CHIP_GROUPID" val="61512c68d3dcef8fee32c213"/>
  <p:tag name="KSO_WM_SLIDE_LAYOUT_INFO" val="{&quot;id&quot;:&quot;2022-07-19T16:46:43&quot;,&quot;margin&quot;:{&quot;bottom&quot;:4.810612201690674,&quot;left&quot;:0.5200676918029785,&quot;right&quot;:13.161834716796875,&quot;top&quot;:4.5412092208862305},&quot;type&quot;:0}"/>
  <p:tag name="KSO_WM_SLIDE_BK_DARK_LIGHT" val="2"/>
  <p:tag name="KSO_WM_SLIDE_BACKGROUND_TYPE" val="general"/>
  <p:tag name="KSO_WM_SLIDE_SUPPORT_FEATURE_TYPE" val="0"/>
  <p:tag name="KSO_WM_TEMPLATE_MASTER_THUMB_INDEX" val="12"/>
  <p:tag name="KSO_WM_CHIP_COLORING" val="1"/>
  <p:tag name="KSO_WM_TEMPLATE_ASSEMBLE_XID" val="62d66f6302b43a043dcd3c8c"/>
  <p:tag name="KSO_WM_TEMPLATE_ASSEMBLE_GROUPID" val="62d5290602b43a043dbcdfba"/>
  <p:tag name="KSO_WM_SPECIAL_SOURCE" val="bdnul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wm#"/>
  <p:tag name="KSO_WM_TEMPLATE_CATEGORY" val="custom"/>
  <p:tag name="KSO_WM_TEMPLATE_INDEX" val="20223865"/>
  <p:tag name="KSO_WM_SPECIAL_SOURCE" val="bdnull"/>
</p:tagLst>
</file>

<file path=ppt/tags/tag804.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07.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KSO_WM_SLIDE_BACKGROUND_TYPE" val="general"/>
  <p:tag name="KSO_WM_SPECIAL_SOURCE" val="bdnull"/>
</p:tagLst>
</file>

<file path=ppt/tags/tag811.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1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1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17.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0.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0.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0.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41.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42.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5.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46.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9.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0.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55.xml><?xml version="1.0" encoding="utf-8"?>
<p:tagLst xmlns:p="http://schemas.openxmlformats.org/presentationml/2006/main">
  <p:tag name="TABLE_ENDDRAG_ORIGIN_RECT" val="747*377"/>
  <p:tag name="TABLE_ENDDRAG_RECT" val="58*140*747*377"/>
</p:tagLst>
</file>

<file path=ppt/tags/tag856.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57.xml><?xml version="1.0" encoding="utf-8"?>
<p:tagLst xmlns:p="http://schemas.openxmlformats.org/presentationml/2006/main">
  <p:tag name="TABLE_ENDDRAG_ORIGIN_RECT" val="803*224"/>
  <p:tag name="TABLE_ENDDRAG_RECT" val="73*206*803*224"/>
</p:tagLst>
</file>

<file path=ppt/tags/tag858.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59.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2.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3.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4.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5.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6.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7.xml><?xml version="1.0" encoding="utf-8"?>
<p:tagLst xmlns:p="http://schemas.openxmlformats.org/presentationml/2006/main">
  <p:tag name="KSO_WM_BEAUTIFY_FLAG" val="#wm#"/>
  <p:tag name="KSO_WM_TEMPLATE_CATEGORY" val="diagram"/>
  <p:tag name="KSO_WM_TEMPLATE_INDEX" val="20203671"/>
  <p:tag name="KSO_WM_SPECIAL_SOURCE" val="bdnull"/>
</p:tagLst>
</file>

<file path=ppt/tags/tag868.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69.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0.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3_1*i*1"/>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872.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2303_1*i*2"/>
  <p:tag name="KSO_WM_TEMPLATE_CATEGORY" val="diagram"/>
  <p:tag name="KSO_WM_TEMPLATE_INDEX" val="20212303"/>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6"/>
  <p:tag name="KSO_WM_TEMPLATE_ASSEMBLE_GROUPID" val="60656f434054ed1e2fb80686"/>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3_1*i*3"/>
  <p:tag name="KSO_WM_TEMPLATE_CATEGORY" val="diagram"/>
  <p:tag name="KSO_WM_TEMPLATE_INDEX" val="2021230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6"/>
  <p:tag name="KSO_WM_TEMPLATE_ASSEMBLE_GROUPID" val="60656f434054ed1e2fb80686"/>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3_1*i*4"/>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875.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303_1*a*1"/>
  <p:tag name="KSO_WM_TEMPLATE_CATEGORY" val="diagram"/>
  <p:tag name="KSO_WM_TEMPLATE_INDEX" val="20212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32a3a9cc15f4fccb2982bc719ecb0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a43f3b9f6d47485481779bc834c3ce7d"/>
  <p:tag name="KSO_WM_UNIT_TEXT_FILL_FORE_SCHEMECOLOR_INDEX_BRIGHTNESS" val="0"/>
  <p:tag name="KSO_WM_UNIT_TEXT_FILL_FORE_SCHEMECOLOR_INDEX" val="13"/>
  <p:tag name="KSO_WM_UNIT_TEXT_FILL_TYPE" val="1"/>
  <p:tag name="KSO_WM_TEMPLATE_ASSEMBLE_XID" val="60656f434054ed1e2fb80686"/>
  <p:tag name="KSO_WM_TEMPLATE_ASSEMBLE_GROUPID" val="60656f434054ed1e2fb80686"/>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9466_1*l_h_i*1_1_1"/>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13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9466_1*l_h_i*1_1_3"/>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1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7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9466_1*l_h_f*1_1_1"/>
  <p:tag name="KSO_WM_TEMPLATE_CATEGORY" val="diagram"/>
  <p:tag name="KSO_WM_TEMPLATE_INDEX" val="20219466"/>
  <p:tag name="KSO_WM_UNIT_LAYERLEVEL" val="1_1_1"/>
  <p:tag name="KSO_WM_TAG_VERSION" val="1.0"/>
  <p:tag name="KSO_WM_BEAUTIFY_FLAG" val="#wm#"/>
  <p:tag name="KSO_WM_UNIT_PRESET_TEXT" val="单击此处输入你的正文，准确理解您传达的信息"/>
  <p:tag name="KSO_WM_CHIP_GROUPID" val="60bee48d4a63c72506fbd491"/>
  <p:tag name="KSO_WM_CHIP_XID" val="60bee48d4a63c72506fbd492"/>
  <p:tag name="KSO_WM_ASSEMBLE_CHIP_INDEX" val="619148e738e84874aa3aabdc927cc645"/>
  <p:tag name="KSO_WM_UNIT_VALUE" val="36"/>
  <p:tag name="KSO_WM_UNIT_TEXT_FILL_FORE_SCHEMECOLOR_INDEX_BRIGHTNESS" val="0"/>
  <p:tag name="KSO_WM_UNIT_TEXT_FILL_FORE_SCHEMECOLOR_INDEX" val="14"/>
  <p:tag name="KSO_WM_UNIT_TEXT_FILL_TYPE" val="1"/>
  <p:tag name="KSO_WM_UNIT_USESOURCEFORMAT_APPLY" val="1"/>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9466_1*l_h_i*1_1_2"/>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2"/>
  <p:tag name="KSO_WM_UNIT_TEXT_FILL_FORE_SCHEMECOLOR_INDEX_BRIGHTNESS" val="0"/>
  <p:tag name="KSO_WM_UNIT_TEXT_FILL_FORE_SCHEMECOLOR_INDEX" val="5"/>
  <p:tag name="KSO_WM_UNIT_TEXT_FILL_TYPE" val="1"/>
  <p:tag name="KSO_WM_UNIT_USESOURCEFORMAT_APPLY" val="1"/>
</p:tagLst>
</file>

<file path=ppt/tags/tag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9466_1*l_h_i*1_2_1"/>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13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9466_1*l_h_i*1_2_3"/>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1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9466_1*l_h_f*1_2_1"/>
  <p:tag name="KSO_WM_TEMPLATE_CATEGORY" val="diagram"/>
  <p:tag name="KSO_WM_TEMPLATE_INDEX" val="20219466"/>
  <p:tag name="KSO_WM_UNIT_LAYERLEVEL" val="1_1_1"/>
  <p:tag name="KSO_WM_TAG_VERSION" val="1.0"/>
  <p:tag name="KSO_WM_BEAUTIFY_FLAG" val="#wm#"/>
  <p:tag name="KSO_WM_UNIT_PRESET_TEXT" val="单击此处输入你的正文，准确理解您传达的信息"/>
  <p:tag name="KSO_WM_CHIP_GROUPID" val="60bee48d4a63c72506fbd491"/>
  <p:tag name="KSO_WM_CHIP_XID" val="60bee48d4a63c72506fbd492"/>
  <p:tag name="KSO_WM_ASSEMBLE_CHIP_INDEX" val="619148e738e84874aa3aabdc927cc645"/>
  <p:tag name="KSO_WM_UNIT_VALUE" val="36"/>
  <p:tag name="KSO_WM_UNIT_TEXT_FILL_FORE_SCHEMECOLOR_INDEX_BRIGHTNESS" val="0"/>
  <p:tag name="KSO_WM_UNIT_TEXT_FILL_FORE_SCHEMECOLOR_INDEX" val="14"/>
  <p:tag name="KSO_WM_UNIT_TEXT_FILL_TYPE" val="1"/>
  <p:tag name="KSO_WM_UNIT_USESOURCEFORMAT_APPLY"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9466_1*l_h_i*1_2_2"/>
  <p:tag name="KSO_WM_TEMPLATE_CATEGORY" val="diagram"/>
  <p:tag name="KSO_WM_TEMPLATE_INDEX" val="20219466"/>
  <p:tag name="KSO_WM_UNIT_LAYERLEVEL" val="1_1_1"/>
  <p:tag name="KSO_WM_TAG_VERSION" val="1.0"/>
  <p:tag name="KSO_WM_BEAUTIFY_FLAG" val="#wm#"/>
  <p:tag name="KSO_WM_CHIP_GROUPID" val="60bee48d4a63c72506fbd491"/>
  <p:tag name="KSO_WM_CHIP_XID" val="60bee48d4a63c72506fbd492"/>
  <p:tag name="KSO_WM_ASSEMBLE_CHIP_INDEX" val="619148e738e84874aa3aabdc927cc645"/>
  <p:tag name="KSO_WM_UNIT_VALUE" val="2"/>
  <p:tag name="KSO_WM_UNIT_TEXT_FILL_FORE_SCHEMECOLOR_INDEX_BRIGHTNESS" val="0"/>
  <p:tag name="KSO_WM_UNIT_TEXT_FILL_FORE_SCHEMECOLOR_INDEX" val="5"/>
  <p:tag name="KSO_WM_UNIT_TEXT_FILL_TYPE" val="1"/>
  <p:tag name="KSO_WM_UNIT_USESOURCEFORMAT_APPLY" val="1"/>
</p:tagLst>
</file>

<file path=ppt/tags/tag884.xml><?xml version="1.0" encoding="utf-8"?>
<p:tagLst xmlns:p="http://schemas.openxmlformats.org/presentationml/2006/main">
  <p:tag name="KSO_WM_BEAUTIFY_FLAG" val="#wm#"/>
  <p:tag name="KSO_WM_TEMPLATE_CATEGORY" val="diagram"/>
  <p:tag name="KSO_WM_TEMPLATE_INDEX" val="20212303"/>
  <p:tag name="KSO_WM_SLIDE_ID" val="diagram20212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2"/>
  <p:tag name="KSO_WM_SLIDE_POSITION" val="0*0"/>
  <p:tag name="KSO_WM_TAG_VERSION" val="1.0"/>
  <p:tag name="KSO_WM_SLIDE_LAYOUT" val="a_d"/>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ACKGROUND_TYPE" val="general"/>
  <p:tag name="KSO_WM_SLIDE_SUPPORT_FEATURE_TYPE" val="3"/>
  <p:tag name="KSO_WM_TEMPLATE_ASSEMBLE_XID" val="60656f434054ed1e2fb80686"/>
  <p:tag name="KSO_WM_TEMPLATE_ASSEMBLE_GROUPID" val="60656f434054ed1e2fb80686"/>
  <p:tag name="KSO_WM_SPECIAL_SOURCE" val="bdnull"/>
</p:tagLst>
</file>

<file path=ppt/tags/tag885.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86.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87.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88.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89.xml><?xml version="1.0" encoding="utf-8"?>
<p:tagLst xmlns:p="http://schemas.openxmlformats.org/presentationml/2006/main">
  <p:tag name="TABLE_ENDDRAG_ORIGIN_RECT" val="397*148"/>
  <p:tag name="TABLE_ENDDRAG_RECT" val="502*183*397*148"/>
</p:tagLst>
</file>

<file path=ppt/tags/tag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90.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1.xml><?xml version="1.0" encoding="utf-8"?>
<p:tagLst xmlns:p="http://schemas.openxmlformats.org/presentationml/2006/main">
  <p:tag name="TABLE_ENDDRAG_ORIGIN_RECT" val="373*101"/>
  <p:tag name="TABLE_ENDDRAG_RECT" val="562*324*373*101"/>
</p:tagLst>
</file>

<file path=ppt/tags/tag892.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3.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4.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5.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6.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7.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8.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899.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00.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TABLE_ENDDRAG_ORIGIN_RECT" val="371*165"/>
  <p:tag name="TABLE_ENDDRAG_RECT" val="64*308*371*165"/>
</p:tagLst>
</file>

<file path=ppt/tags/tag905.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TABLE_ENDDRAG_ORIGIN_RECT" val="431*242"/>
  <p:tag name="TABLE_ENDDRAG_RECT" val="498*178*431*242"/>
</p:tagLst>
</file>

<file path=ppt/tags/tag908.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10.xml><?xml version="1.0" encoding="utf-8"?>
<p:tagLst xmlns:p="http://schemas.openxmlformats.org/presentationml/2006/main">
  <p:tag name="TABLE_ENDDRAG_ORIGIN_RECT" val="423*249"/>
  <p:tag name="TABLE_ENDDRAG_RECT" val="491*189*423*249"/>
</p:tagLst>
</file>

<file path=ppt/tags/tag911.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TABLE_ENDDRAG_ORIGIN_RECT" val="434*128"/>
  <p:tag name="TABLE_ENDDRAG_RECT" val="480*193*434*128"/>
</p:tagLst>
</file>

<file path=ppt/tags/tag914.xml><?xml version="1.0" encoding="utf-8"?>
<p:tagLst xmlns:p="http://schemas.openxmlformats.org/presentationml/2006/main">
  <p:tag name="KSO_WM_BEAUTIFY_FLAG" val="#wm#"/>
  <p:tag name="KSO_WM_TEMPLATE_CATEGORY" val="diagram"/>
  <p:tag name="KSO_WM_TEMPLATE_INDEX" val="20212303"/>
  <p:tag name="KSO_WM_SPECIAL_SOURCE" val="bdnul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wm#"/>
  <p:tag name="KSO_WM_TEMPLATE_CATEGORY" val="diagram"/>
  <p:tag name="KSO_WM_TEMPLATE_INDEX" val="20212303"/>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TABLE_ENDDRAG_ORIGIN_RECT" val="237*111"/>
  <p:tag name="TABLE_ENDDRAG_RECT" val="505*415*237*111"/>
</p:tagLst>
</file>

<file path=ppt/tags/tag919.xml><?xml version="1.0" encoding="utf-8"?>
<p:tagLst xmlns:p="http://schemas.openxmlformats.org/presentationml/2006/main">
  <p:tag name="KSO_WM_BEAUTIFY_FLAG" val="#wm#"/>
  <p:tag name="KSO_WM_TEMPLATE_CATEGORY" val="diagram"/>
  <p:tag name="KSO_WM_TEMPLATE_INDEX" val="20212303"/>
</p:tagLst>
</file>

<file path=ppt/tags/tag9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20.xml><?xml version="1.0" encoding="utf-8"?>
<p:tagLst xmlns:p="http://schemas.openxmlformats.org/presentationml/2006/main">
  <p:tag name="KSO_WM_BEAUTIFY_FLAG" val=""/>
</p:tagLst>
</file>

<file path=ppt/tags/tag921.xml><?xml version="1.0" encoding="utf-8"?>
<p:tagLst xmlns:p="http://schemas.openxmlformats.org/presentationml/2006/main">
  <p:tag name="KSO_WM_BEAUTIFY_FLAG" val="#wm#"/>
  <p:tag name="KSO_WM_TEMPLATE_CATEGORY" val="diagram"/>
  <p:tag name="KSO_WM_TEMPLATE_INDEX" val="20212303"/>
</p:tagLst>
</file>

<file path=ppt/tags/tag922.xml><?xml version="1.0" encoding="utf-8"?>
<p:tagLst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923.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924.xml><?xml version="1.0" encoding="utf-8"?>
<p:tagLst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7.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928.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1.xml><?xml version="1.0" encoding="utf-8"?>
<p:tagLst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PECIAL_SOURCE" val="bdnull"/>
</p:tagLst>
</file>

<file path=ppt/tags/tag932.xml><?xml version="1.0" encoding="utf-8"?>
<p:tagLst xmlns:p="http://schemas.openxmlformats.org/presentationml/2006/main">
  <p:tag name="TABLE_ENDDRAG_ORIGIN_RECT" val="830*443"/>
  <p:tag name="TABLE_ENDDRAG_RECT" val="52*81*830*443"/>
</p:tagLst>
</file>

<file path=ppt/tags/tag933.xml><?xml version="1.0" encoding="utf-8"?>
<p:tagLst xmlns:p="http://schemas.openxmlformats.org/presentationml/2006/main">
  <p:tag name="KSO_WM_BEAUTIFY_FLAG" val="#wm#"/>
  <p:tag name="KSO_WM_TEMPLATE_CATEGORY" val="diagram"/>
  <p:tag name="KSO_WM_TEMPLATE_INDEX" val="20203671"/>
</p:tagLst>
</file>

<file path=ppt/tags/tag934.xml><?xml version="1.0" encoding="utf-8"?>
<p:tagLst xmlns:p="http://schemas.openxmlformats.org/presentationml/2006/main">
  <p:tag name="KSO_WM_BEAUTIFY_FLAG" val="#wm#"/>
  <p:tag name="KSO_WM_TEMPLATE_CATEGORY" val="diagram"/>
  <p:tag name="KSO_WM_TEMPLATE_INDEX" val="20203671"/>
</p:tagLst>
</file>

<file path=ppt/tags/tag935.xml><?xml version="1.0" encoding="utf-8"?>
<p:tagLst xmlns:p="http://schemas.openxmlformats.org/presentationml/2006/main">
  <p:tag name="TABLE_ENDDRAG_ORIGIN_RECT" val="444*151"/>
  <p:tag name="TABLE_ENDDRAG_RECT" val="491*175*445*151"/>
</p:tagLst>
</file>

<file path=ppt/tags/tag936.xml><?xml version="1.0" encoding="utf-8"?>
<p:tagLst xmlns:p="http://schemas.openxmlformats.org/presentationml/2006/main">
  <p:tag name="KSO_WM_BEAUTIFY_FLAG" val="#wm#"/>
  <p:tag name="KSO_WM_TEMPLATE_CATEGORY" val="diagram"/>
  <p:tag name="KSO_WM_TEMPLATE_INDEX" val="20203671"/>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wm#"/>
  <p:tag name="KSO_WM_TEMPLATE_CATEGORY" val="diagram"/>
  <p:tag name="KSO_WM_TEMPLATE_INDEX" val="20203671"/>
</p:tagLst>
</file>

<file path=ppt/tags/tag939.xml><?xml version="1.0" encoding="utf-8"?>
<p:tagLst xmlns:p="http://schemas.openxmlformats.org/presentationml/2006/main">
  <p:tag name="TABLE_ENDDRAG_ORIGIN_RECT" val="430*77"/>
  <p:tag name="TABLE_ENDDRAG_RECT" val="297*144*430*77"/>
</p:tagLst>
</file>

<file path=ppt/tags/tag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940.xml><?xml version="1.0" encoding="utf-8"?>
<p:tagLst xmlns:p="http://schemas.openxmlformats.org/presentationml/2006/main">
  <p:tag name="KSO_WM_BEAUTIFY_FLAG" val=""/>
</p:tagLst>
</file>

<file path=ppt/tags/tag941.xml><?xml version="1.0" encoding="utf-8"?>
<p:tagLst xmlns:p="http://schemas.openxmlformats.org/presentationml/2006/main">
  <p:tag name="KSO_WM_BEAUTIFY_FLAG" val="#wm#"/>
  <p:tag name="KSO_WM_TEMPLATE_CATEGORY" val="diagram"/>
  <p:tag name="KSO_WM_TEMPLATE_INDEX" val="20203671"/>
</p:tagLst>
</file>

<file path=ppt/tags/tag942.xml><?xml version="1.0" encoding="utf-8"?>
<p:tagLst xmlns:p="http://schemas.openxmlformats.org/presentationml/2006/main">
  <p:tag name="TABLE_ENDDRAG_ORIGIN_RECT" val="919*377"/>
  <p:tag name="TABLE_ENDDRAG_RECT" val="32*130*919*377"/>
</p:tagLst>
</file>

<file path=ppt/tags/tag943.xml><?xml version="1.0" encoding="utf-8"?>
<p:tagLst xmlns:p="http://schemas.openxmlformats.org/presentationml/2006/main">
  <p:tag name="KSO_WM_BEAUTIFY_FLAG" val="#wm#"/>
  <p:tag name="KSO_WM_TEMPLATE_CATEGORY" val="diagram"/>
  <p:tag name="KSO_WM_TEMPLATE_INDEX" val="20203671"/>
</p:tagLst>
</file>

<file path=ppt/tags/tag944.xml><?xml version="1.0" encoding="utf-8"?>
<p:tagLst xmlns:p="http://schemas.openxmlformats.org/presentationml/2006/main">
  <p:tag name="TABLE_ENDDRAG_ORIGIN_RECT" val="921*415"/>
  <p:tag name="TABLE_ENDDRAG_RECT" val="14*116*921*415"/>
</p:tagLst>
</file>

<file path=ppt/tags/tag945.xml><?xml version="1.0" encoding="utf-8"?>
<p:tagLst xmlns:p="http://schemas.openxmlformats.org/presentationml/2006/main">
  <p:tag name="KSO_WM_BEAUTIFY_FLAG" val="#wm#"/>
  <p:tag name="KSO_WM_TEMPLATE_CATEGORY" val="diagram"/>
  <p:tag name="KSO_WM_TEMPLATE_INDEX" val="20203671"/>
</p:tagLst>
</file>

<file path=ppt/tags/tag946.xml><?xml version="1.0" encoding="utf-8"?>
<p:tagLst xmlns:p="http://schemas.openxmlformats.org/presentationml/2006/main">
  <p:tag name="TABLE_ENDDRAG_ORIGIN_RECT" val="928*410"/>
  <p:tag name="TABLE_ENDDRAG_RECT" val="19*121*928*410"/>
</p:tagLst>
</file>

<file path=ppt/tags/tag947.xml><?xml version="1.0" encoding="utf-8"?>
<p:tagLst xmlns:p="http://schemas.openxmlformats.org/presentationml/2006/main">
  <p:tag name="KSO_WM_BEAUTIFY_FLAG" val="#wm#"/>
  <p:tag name="KSO_WM_TEMPLATE_CATEGORY" val="diagram"/>
  <p:tag name="KSO_WM_TEMPLATE_INDEX" val="20203671"/>
</p:tagLst>
</file>

<file path=ppt/tags/tag948.xml><?xml version="1.0" encoding="utf-8"?>
<p:tagLst xmlns:p="http://schemas.openxmlformats.org/presentationml/2006/main">
  <p:tag name="TABLE_ENDDRAG_ORIGIN_RECT" val="905*433"/>
  <p:tag name="TABLE_ENDDRAG_RECT" val="44*80*905*433"/>
</p:tagLst>
</file>

<file path=ppt/tags/tag949.xml><?xml version="1.0" encoding="utf-8"?>
<p:tagLst xmlns:p="http://schemas.openxmlformats.org/presentationml/2006/main">
  <p:tag name="KSO_WM_BEAUTIFY_FLAG" val="#wm#"/>
  <p:tag name="KSO_WM_TEMPLATE_CATEGORY" val="diagram"/>
  <p:tag name="KSO_WM_TEMPLATE_INDEX" val="20203671"/>
</p:tagLst>
</file>

<file path=ppt/tags/tag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0.xml><?xml version="1.0" encoding="utf-8"?>
<p:tagLst xmlns:p="http://schemas.openxmlformats.org/presentationml/2006/main">
  <p:tag name="KSO_WM_BEAUTIFY_FLAG" val=""/>
</p:tagLst>
</file>

<file path=ppt/tags/tag951.xml><?xml version="1.0" encoding="utf-8"?>
<p:tagLst xmlns:p="http://schemas.openxmlformats.org/presentationml/2006/main">
  <p:tag name="KSO_WM_BEAUTIFY_FLAG" val="#wm#"/>
  <p:tag name="KSO_WM_TEMPLATE_CATEGORY" val="diagram"/>
  <p:tag name="KSO_WM_TEMPLATE_INDEX" val="20203671"/>
</p:tagLst>
</file>

<file path=ppt/tags/tag952.xml><?xml version="1.0" encoding="utf-8"?>
<p:tagLst xmlns:p="http://schemas.openxmlformats.org/presentationml/2006/main">
  <p:tag name="TABLE_ENDDRAG_ORIGIN_RECT" val="861*422"/>
  <p:tag name="TABLE_ENDDRAG_RECT" val="52*77*861*422"/>
</p:tagLst>
</file>

<file path=ppt/tags/tag953.xml><?xml version="1.0" encoding="utf-8"?>
<p:tagLst xmlns:p="http://schemas.openxmlformats.org/presentationml/2006/main">
  <p:tag name="KSO_WM_BEAUTIFY_FLAG" val="#wm#"/>
  <p:tag name="KSO_WM_TEMPLATE_CATEGORY" val="diagram"/>
  <p:tag name="KSO_WM_TEMPLATE_INDEX" val="20203671"/>
</p:tagLst>
</file>

<file path=ppt/tags/tag954.xml><?xml version="1.0" encoding="utf-8"?>
<p:tagLst xmlns:p="http://schemas.openxmlformats.org/presentationml/2006/main">
  <p:tag name="TABLE_ENDDRAG_ORIGIN_RECT" val="854*428"/>
  <p:tag name="TABLE_ENDDRAG_RECT" val="52*85*854*428"/>
</p:tagLst>
</file>

<file path=ppt/tags/tag955.xml><?xml version="1.0" encoding="utf-8"?>
<p:tagLst xmlns:p="http://schemas.openxmlformats.org/presentationml/2006/main">
  <p:tag name="KSO_WM_BEAUTIFY_FLAG" val="#wm#"/>
  <p:tag name="KSO_WM_TEMPLATE_CATEGORY" val="diagram"/>
  <p:tag name="KSO_WM_TEMPLATE_INDEX" val="20203671"/>
</p:tagLst>
</file>

<file path=ppt/tags/tag956.xml><?xml version="1.0" encoding="utf-8"?>
<p:tagLst xmlns:p="http://schemas.openxmlformats.org/presentationml/2006/main">
  <p:tag name="TABLE_ENDDRAG_ORIGIN_RECT" val="449*144"/>
  <p:tag name="TABLE_ENDDRAG_RECT" val="176*156*449*144"/>
</p:tagLst>
</file>

<file path=ppt/tags/tag957.xml><?xml version="1.0" encoding="utf-8"?>
<p:tagLst xmlns:p="http://schemas.openxmlformats.org/presentationml/2006/main">
  <p:tag name="KSO_WM_BEAUTIFY_FLAG" val="#wm#"/>
  <p:tag name="KSO_WM_TEMPLATE_CATEGORY" val="diagram"/>
  <p:tag name="KSO_WM_TEMPLATE_INDEX" val="20203671"/>
</p:tagLst>
</file>

<file path=ppt/tags/tag958.xml><?xml version="1.0" encoding="utf-8"?>
<p:tagLst xmlns:p="http://schemas.openxmlformats.org/presentationml/2006/main">
  <p:tag name="TABLE_ENDDRAG_ORIGIN_RECT" val="714*125"/>
  <p:tag name="TABLE_ENDDRAG_RECT" val="188*404*714*125"/>
</p:tagLst>
</file>

<file path=ppt/tags/tag959.xml><?xml version="1.0" encoding="utf-8"?>
<p:tagLst xmlns:p="http://schemas.openxmlformats.org/presentationml/2006/main">
  <p:tag name="KSO_WM_BEAUTIFY_FLAG" val="#wm#"/>
  <p:tag name="KSO_WM_TEMPLATE_CATEGORY" val="diagram"/>
  <p:tag name="KSO_WM_TEMPLATE_INDEX" val="20203671"/>
</p:tagLst>
</file>

<file path=ppt/tags/tag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60.xml><?xml version="1.0" encoding="utf-8"?>
<p:tagLst xmlns:p="http://schemas.openxmlformats.org/presentationml/2006/main">
  <p:tag name="TABLE_ENDDRAG_ORIGIN_RECT" val="863*379"/>
  <p:tag name="TABLE_ENDDRAG_RECT" val="43*91*863*379"/>
</p:tagLst>
</file>

<file path=ppt/tags/tag961.xml><?xml version="1.0" encoding="utf-8"?>
<p:tagLst xmlns:p="http://schemas.openxmlformats.org/presentationml/2006/main">
  <p:tag name="KSO_WM_BEAUTIFY_FLAG" val="#wm#"/>
  <p:tag name="KSO_WM_TEMPLATE_CATEGORY" val="diagram"/>
  <p:tag name="KSO_WM_TEMPLATE_INDEX" val="20203671"/>
</p:tagLst>
</file>

<file path=ppt/tags/tag962.xml><?xml version="1.0" encoding="utf-8"?>
<p:tagLst xmlns:p="http://schemas.openxmlformats.org/presentationml/2006/main">
  <p:tag name="TABLE_ENDDRAG_ORIGIN_RECT" val="703*170"/>
  <p:tag name="TABLE_ENDDRAG_RECT" val="124*328*703*170"/>
</p:tagLst>
</file>

<file path=ppt/tags/tag963.xml><?xml version="1.0" encoding="utf-8"?>
<p:tagLst xmlns:p="http://schemas.openxmlformats.org/presentationml/2006/main">
  <p:tag name="KSO_WM_BEAUTIFY_FLAG" val="#wm#"/>
  <p:tag name="KSO_WM_TEMPLATE_CATEGORY" val="diagram"/>
  <p:tag name="KSO_WM_TEMPLATE_INDEX" val="20203671"/>
</p:tagLst>
</file>

<file path=ppt/tags/tag964.xml><?xml version="1.0" encoding="utf-8"?>
<p:tagLst xmlns:p="http://schemas.openxmlformats.org/presentationml/2006/main">
  <p:tag name="TABLE_ENDDRAG_ORIGIN_RECT" val="906*342"/>
  <p:tag name="TABLE_ENDDRAG_RECT" val="34*96*906*342"/>
</p:tagLst>
</file>

<file path=ppt/tags/tag965.xml><?xml version="1.0" encoding="utf-8"?>
<p:tagLst xmlns:p="http://schemas.openxmlformats.org/presentationml/2006/main">
  <p:tag name="KSO_WM_BEAUTIFY_FLAG" val="#wm#"/>
  <p:tag name="KSO_WM_TEMPLATE_CATEGORY" val="diagram"/>
  <p:tag name="KSO_WM_TEMPLATE_INDEX" val="20203671"/>
</p:tagLst>
</file>

<file path=ppt/tags/tag966.xml><?xml version="1.0" encoding="utf-8"?>
<p:tagLst xmlns:p="http://schemas.openxmlformats.org/presentationml/2006/main">
  <p:tag name="KSO_WM_BEAUTIFY_FLAG" val="#wm#"/>
  <p:tag name="KSO_WM_TEMPLATE_CATEGORY" val="diagram"/>
  <p:tag name="KSO_WM_TEMPLATE_INDEX" val="20203671"/>
</p:tagLst>
</file>

<file path=ppt/tags/tag967.xml><?xml version="1.0" encoding="utf-8"?>
<p:tagLst xmlns:p="http://schemas.openxmlformats.org/presentationml/2006/main">
  <p:tag name="KSO_WM_BEAUTIFY_FLAG" val="#wm#"/>
  <p:tag name="KSO_WM_TEMPLATE_CATEGORY" val="diagram"/>
  <p:tag name="KSO_WM_TEMPLATE_INDEX" val="20203671"/>
</p:tagLst>
</file>

<file path=ppt/tags/tag968.xml><?xml version="1.0" encoding="utf-8"?>
<p:tagLst xmlns:p="http://schemas.openxmlformats.org/presentationml/2006/main">
  <p:tag name="KSO_WM_BEAUTIFY_FLAG" val="#wm#"/>
  <p:tag name="KSO_WM_TEMPLATE_CATEGORY" val="diagram"/>
  <p:tag name="KSO_WM_TEMPLATE_INDEX" val="20203671"/>
</p:tagLst>
</file>

<file path=ppt/tags/tag969.xml><?xml version="1.0" encoding="utf-8"?>
<p:tagLst xmlns:p="http://schemas.openxmlformats.org/presentationml/2006/main">
  <p:tag name="KSO_WM_BEAUTIFY_FLAG" val="#wm#"/>
  <p:tag name="KSO_WM_TEMPLATE_CATEGORY" val="diagram"/>
  <p:tag name="KSO_WM_TEMPLATE_INDEX" val="20203671"/>
</p:tagLst>
</file>

<file path=ppt/tags/tag9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70.xml><?xml version="1.0" encoding="utf-8"?>
<p:tagLst xmlns:p="http://schemas.openxmlformats.org/presentationml/2006/main">
  <p:tag name="KSO_WM_BEAUTIFY_FLAG" val="#wm#"/>
  <p:tag name="KSO_WM_TEMPLATE_CATEGORY" val="diagram"/>
  <p:tag name="KSO_WM_TEMPLATE_INDEX" val="20203671"/>
</p:tagLst>
</file>

<file path=ppt/tags/tag971.xml><?xml version="1.0" encoding="utf-8"?>
<p:tagLst xmlns:p="http://schemas.openxmlformats.org/presentationml/2006/main">
  <p:tag name="KSO_WM_BEAUTIFY_FLAG" val="#wm#"/>
  <p:tag name="KSO_WM_TEMPLATE_CATEGORY" val="diagram"/>
  <p:tag name="KSO_WM_TEMPLATE_INDEX" val="20203671"/>
</p:tagLst>
</file>

<file path=ppt/tags/tag972.xml><?xml version="1.0" encoding="utf-8"?>
<p:tagLst xmlns:p="http://schemas.openxmlformats.org/presentationml/2006/main">
  <p:tag name="KSO_WM_BEAUTIFY_FLAG" val="#wm#"/>
  <p:tag name="KSO_WM_TEMPLATE_CATEGORY" val="diagram"/>
  <p:tag name="KSO_WM_TEMPLATE_INDEX" val="20203671"/>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wm#"/>
  <p:tag name="KSO_WM_TEMPLATE_CATEGORY" val="diagram"/>
  <p:tag name="KSO_WM_TEMPLATE_INDEX" val="20203671"/>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wm#"/>
  <p:tag name="KSO_WM_TEMPLATE_CATEGORY" val="diagram"/>
  <p:tag name="KSO_WM_TEMPLATE_INDEX" val="20203671"/>
</p:tagLst>
</file>

<file path=ppt/tags/tag977.xml><?xml version="1.0" encoding="utf-8"?>
<p:tagLst xmlns:p="http://schemas.openxmlformats.org/presentationml/2006/main">
  <p:tag name="KSO_WM_BEAUTIFY_FLAG" val=""/>
</p:tagLst>
</file>

<file path=ppt/tags/tag978.xml><?xml version="1.0" encoding="utf-8"?>
<p:tagLst xmlns:p="http://schemas.openxmlformats.org/presentationml/2006/main">
  <p:tag name="KSO_WM_BEAUTIFY_FLAG" val="#wm#"/>
  <p:tag name="KSO_WM_TEMPLATE_CATEGORY" val="diagram"/>
  <p:tag name="KSO_WM_TEMPLATE_INDEX" val="20203671"/>
</p:tagLst>
</file>

<file path=ppt/tags/tag979.xml><?xml version="1.0" encoding="utf-8"?>
<p:tagLst xmlns:p="http://schemas.openxmlformats.org/presentationml/2006/main">
  <p:tag name="KSO_WM_BEAUTIFY_FLAG" val=""/>
</p:tagLst>
</file>

<file path=ppt/tags/tag9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80.xml><?xml version="1.0" encoding="utf-8"?>
<p:tagLst xmlns:p="http://schemas.openxmlformats.org/presentationml/2006/main">
  <p:tag name="KSO_WM_BEAUTIFY_FLAG" val=""/>
</p:tagLst>
</file>

<file path=ppt/tags/tag981.xml><?xml version="1.0" encoding="utf-8"?>
<p:tagLst xmlns:p="http://schemas.openxmlformats.org/presentationml/2006/main">
  <p:tag name="KSO_WM_BEAUTIFY_FLAG" val="#wm#"/>
  <p:tag name="KSO_WM_TEMPLATE_CATEGORY" val="diagram"/>
  <p:tag name="KSO_WM_TEMPLATE_INDEX" val="20203671"/>
</p:tagLst>
</file>

<file path=ppt/tags/tag982.xml><?xml version="1.0" encoding="utf-8"?>
<p:tagLst xmlns:p="http://schemas.openxmlformats.org/presentationml/2006/main">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wm#"/>
  <p:tag name="KSO_WM_TEMPLATE_CATEGORY" val="diagram"/>
  <p:tag name="KSO_WM_TEMPLATE_INDEX" val="20203671"/>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wm#"/>
  <p:tag name="KSO_WM_TEMPLATE_CATEGORY" val="diagram"/>
  <p:tag name="KSO_WM_TEMPLATE_INDEX" val="20203671"/>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wm#"/>
  <p:tag name="KSO_WM_TEMPLATE_CATEGORY" val="diagram"/>
  <p:tag name="KSO_WM_TEMPLATE_INDEX" val="20203671"/>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0.xml><?xml version="1.0" encoding="utf-8"?>
<p:tagLst xmlns:p="http://schemas.openxmlformats.org/presentationml/2006/main">
  <p:tag name="KSO_WM_BEAUTIFY_FLAG" val="#wm#"/>
  <p:tag name="KSO_WM_TEMPLATE_CATEGORY" val="diagram"/>
  <p:tag name="KSO_WM_TEMPLATE_INDEX" val="20203671"/>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wm#"/>
  <p:tag name="KSO_WM_TEMPLATE_CATEGORY" val="diagram"/>
  <p:tag name="KSO_WM_TEMPLATE_INDEX" val="20203671"/>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wm#"/>
  <p:tag name="KSO_WM_TEMPLATE_CATEGORY" val="diagram"/>
  <p:tag name="KSO_WM_TEMPLATE_INDEX" val="20203671"/>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wm#"/>
  <p:tag name="KSO_WM_TEMPLATE_CATEGORY" val="diagram"/>
  <p:tag name="KSO_WM_TEMPLATE_INDEX" val="20203671"/>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BEFFF"/>
      </a:dk2>
      <a:lt2>
        <a:srgbClr val="FFFFFF"/>
      </a:lt2>
      <a:accent1>
        <a:srgbClr val="2956FF"/>
      </a:accent1>
      <a:accent2>
        <a:srgbClr val="0FD374"/>
      </a:accent2>
      <a:accent3>
        <a:srgbClr val="FFD247"/>
      </a:accent3>
      <a:accent4>
        <a:srgbClr val="FF7429"/>
      </a:accent4>
      <a:accent5>
        <a:srgbClr val="F84949"/>
      </a:accent5>
      <a:accent6>
        <a:srgbClr val="8337F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CFE6FE"/>
      </a:dk2>
      <a:lt2>
        <a:srgbClr val="FFFFFF"/>
      </a:lt2>
      <a:accent1>
        <a:srgbClr val="1185FE"/>
      </a:accent1>
      <a:accent2>
        <a:srgbClr val="A3E0FF"/>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A3C2F8"/>
      </a:dk2>
      <a:lt2>
        <a:srgbClr val="FDFDFF"/>
      </a:lt2>
      <a:accent1>
        <a:srgbClr val="417CE1"/>
      </a:accent1>
      <a:accent2>
        <a:srgbClr val="799DF3"/>
      </a:accent2>
      <a:accent3>
        <a:srgbClr val="5D86E6"/>
      </a:accent3>
      <a:accent4>
        <a:srgbClr val="46A3D9"/>
      </a:accent4>
      <a:accent5>
        <a:srgbClr val="4C86DD"/>
      </a:accent5>
      <a:accent6>
        <a:srgbClr val="1666D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39991</Words>
  <Application>WPS 演示</Application>
  <PresentationFormat>宽屏</PresentationFormat>
  <Paragraphs>2396</Paragraphs>
  <Slides>89</Slides>
  <Notes>0</Notes>
  <HiddenSlides>0</HiddenSlides>
  <MMClips>0</MMClips>
  <ScaleCrop>false</ScaleCrop>
  <HeadingPairs>
    <vt:vector size="6" baseType="variant">
      <vt:variant>
        <vt:lpstr>已用的字体</vt:lpstr>
      </vt:variant>
      <vt:variant>
        <vt:i4>25</vt:i4>
      </vt:variant>
      <vt:variant>
        <vt:lpstr>主题</vt:lpstr>
      </vt:variant>
      <vt:variant>
        <vt:i4>6</vt:i4>
      </vt:variant>
      <vt:variant>
        <vt:lpstr>幻灯片标题</vt:lpstr>
      </vt:variant>
      <vt:variant>
        <vt:i4>89</vt:i4>
      </vt:variant>
    </vt:vector>
  </HeadingPairs>
  <TitlesOfParts>
    <vt:vector size="120" baseType="lpstr">
      <vt:lpstr>Arial</vt:lpstr>
      <vt:lpstr>宋体</vt:lpstr>
      <vt:lpstr>Wingdings</vt:lpstr>
      <vt:lpstr>微软雅黑</vt:lpstr>
      <vt:lpstr>汉仪中等线简</vt:lpstr>
      <vt:lpstr>汉仪铸字超然体W</vt:lpstr>
      <vt:lpstr>汉仪铁线黑-35简</vt:lpstr>
      <vt:lpstr>Times New Roman</vt:lpstr>
      <vt:lpstr>汉仪宋韵朗黑简</vt:lpstr>
      <vt:lpstr>汉仪铁线黑-35简</vt:lpstr>
      <vt:lpstr>汉仪宋韵朗黑简</vt:lpstr>
      <vt:lpstr>黑体</vt:lpstr>
      <vt:lpstr>微软雅黑 Light</vt:lpstr>
      <vt:lpstr>Arial Unicode MS</vt:lpstr>
      <vt:lpstr>Calibri</vt:lpstr>
      <vt:lpstr>等线 Light</vt:lpstr>
      <vt:lpstr>等线</vt:lpstr>
      <vt:lpstr>华光通心圆_CNKI</vt:lpstr>
      <vt:lpstr>华文宋体</vt:lpstr>
      <vt:lpstr>华文行楷</vt:lpstr>
      <vt:lpstr>华文琥珀</vt:lpstr>
      <vt:lpstr>幼圆</vt:lpstr>
      <vt:lpstr>华文细黑</vt:lpstr>
      <vt:lpstr>华光隶变_CNKI</vt:lpstr>
      <vt:lpstr>华文彩云</vt:lpstr>
      <vt:lpstr>Office 主题​​</vt:lpstr>
      <vt:lpstr>1_Office 主题​​</vt:lpstr>
      <vt:lpstr>2_Office 主题​​</vt:lpstr>
      <vt:lpstr>3_Office 主题​​</vt:lpstr>
      <vt:lpstr>4_Office 主题​​</vt:lpstr>
      <vt:lpstr>5_Office 主题​​</vt:lpstr>
      <vt:lpstr>第二篇  Hive数据仓库</vt:lpstr>
      <vt:lpstr>第9章 Hive数据分析基础</vt:lpstr>
      <vt:lpstr>PowerPoint 演示文稿</vt:lpstr>
      <vt:lpstr>PowerPoint 演示文稿</vt:lpstr>
      <vt:lpstr>9.1.1 IntelliJ IDEA配置Hive</vt:lpstr>
      <vt:lpstr>9.1.2 Hive服务器连接</vt:lpstr>
      <vt:lpstr>9.1.2 Hive服务器连接</vt:lpstr>
      <vt:lpstr>9.1.2 Hive服务器连接</vt:lpstr>
      <vt:lpstr>9.1.3 Console功能区</vt:lpstr>
      <vt:lpstr>9.1.3 Console功能区</vt:lpstr>
      <vt:lpstr>9.1.3 Console功能区</vt:lpstr>
      <vt:lpstr>PowerPoint 演示文稿</vt:lpstr>
      <vt:lpstr>9.2.1 基本查询</vt:lpstr>
      <vt:lpstr>9.2.1 基本查询</vt:lpstr>
      <vt:lpstr>9.2.1 基本查询</vt:lpstr>
      <vt:lpstr>9.2.1 基本查询</vt:lpstr>
      <vt:lpstr>9.2.1 基本查询</vt:lpstr>
      <vt:lpstr>9.2.1 基本查询</vt:lpstr>
      <vt:lpstr>9.2.1 基本查询</vt:lpstr>
      <vt:lpstr>9.2.2 分组查询</vt:lpstr>
      <vt:lpstr>9.2.2 分组查询</vt:lpstr>
      <vt:lpstr>9.2.2 分组查询</vt:lpstr>
      <vt:lpstr>9.2.2 分组查询</vt:lpstr>
      <vt:lpstr>9.2.2 分组查询</vt:lpstr>
      <vt:lpstr>9.2.2 分组查询</vt:lpstr>
      <vt:lpstr>PowerPoint 演示文稿</vt:lpstr>
      <vt:lpstr>9.2.3 子查询</vt:lpstr>
      <vt:lpstr>9.2.3 子查询</vt:lpstr>
      <vt:lpstr>9.2.3 子查询</vt:lpstr>
      <vt:lpstr>9.2.4 Hive的JOIN操作</vt:lpstr>
      <vt:lpstr>9.2.4 Hive的JOIN操作</vt:lpstr>
      <vt:lpstr>9.2.4 Hive的JOIN操作</vt:lpstr>
      <vt:lpstr>9.2.4 Hive的JOIN操作</vt:lpstr>
      <vt:lpstr>9.2.4 Hive的JOIN操作</vt:lpstr>
      <vt:lpstr>9.2.4 Hive的JOIN操作</vt:lpstr>
      <vt:lpstr>9.2.4 Hive的JOIN操作</vt:lpstr>
      <vt:lpstr>9.2.4 Hive的JOIN操作</vt:lpstr>
      <vt:lpstr>9.2.4 Hive的JOIN操作</vt:lpstr>
      <vt:lpstr>9.2.4 Hive的JOIN操作</vt:lpstr>
      <vt:lpstr>9.2.5 Hive的JOIN原理</vt:lpstr>
      <vt:lpstr>9.2.5 Hive的JOIN原理</vt:lpstr>
      <vt:lpstr>9.2.5 Hive的JOIN原理</vt:lpstr>
      <vt:lpstr>9.2.5 Hive的JOIN原理</vt:lpstr>
      <vt:lpstr>9.2.5 Hive的JOIN原理</vt:lpstr>
      <vt:lpstr>9.2.5 Hive的JOIN原理</vt:lpstr>
      <vt:lpstr>PowerPoint 演示文稿</vt:lpstr>
      <vt:lpstr>9.2.5 Hive的JOIN原理</vt:lpstr>
      <vt:lpstr>9.2.5 Hive的JOIN原理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9.4.1 用户自定义函数UDF</vt:lpstr>
      <vt:lpstr>PowerPoint 演示文稿</vt:lpstr>
      <vt:lpstr>PowerPoint 演示文稿</vt:lpstr>
      <vt:lpstr>9.4.1 用户自定义函数UDF</vt:lpstr>
      <vt:lpstr>9.4.1 用户自定义函数UDF</vt:lpstr>
      <vt:lpstr>9.4.2 自定义聚合函数UDAF</vt:lpstr>
      <vt:lpstr>9.4.2 自定义聚合函数UDAF</vt:lpstr>
      <vt:lpstr>9.4.2 自定义聚合函数UDAF</vt:lpstr>
      <vt:lpstr>9.4.2 自定义聚合函数UDAF</vt:lpstr>
      <vt:lpstr>PowerPoint 演示文稿</vt:lpstr>
      <vt:lpstr>PowerPoint 演示文稿</vt:lpstr>
      <vt:lpstr>PowerPoint 演示文稿</vt:lpstr>
      <vt:lpstr>9.4.3 自定义表生成函数UDTF</vt:lpstr>
      <vt:lpstr>9.4.3 自定义表生成函数UDTF</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Hive原理与应用</dc:title>
  <dc:creator>丽 郭</dc:creator>
  <cp:lastModifiedBy>仔仔</cp:lastModifiedBy>
  <cp:revision>238</cp:revision>
  <dcterms:created xsi:type="dcterms:W3CDTF">2023-08-29T15:45:00Z</dcterms:created>
  <dcterms:modified xsi:type="dcterms:W3CDTF">2023-08-30T07:49:20Z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2052-12.1.0.15120</vt:lpwstr>
  </property>
</Properties>
</file>